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Lst>
  <p:notesMasterIdLst>
    <p:notesMasterId r:id="rId28"/>
  </p:notesMasterIdLst>
  <p:sldIdLst>
    <p:sldId id="293" r:id="rId3"/>
    <p:sldId id="294" r:id="rId4"/>
    <p:sldId id="259" r:id="rId5"/>
    <p:sldId id="298" r:id="rId6"/>
    <p:sldId id="295" r:id="rId7"/>
    <p:sldId id="299" r:id="rId8"/>
    <p:sldId id="296" r:id="rId9"/>
    <p:sldId id="300" r:id="rId10"/>
    <p:sldId id="297" r:id="rId11"/>
    <p:sldId id="301" r:id="rId12"/>
    <p:sldId id="302" r:id="rId13"/>
    <p:sldId id="303" r:id="rId14"/>
    <p:sldId id="279" r:id="rId15"/>
    <p:sldId id="304" r:id="rId16"/>
    <p:sldId id="305" r:id="rId17"/>
    <p:sldId id="306" r:id="rId18"/>
    <p:sldId id="307" r:id="rId19"/>
    <p:sldId id="308" r:id="rId20"/>
    <p:sldId id="309" r:id="rId21"/>
    <p:sldId id="310" r:id="rId22"/>
    <p:sldId id="311" r:id="rId23"/>
    <p:sldId id="312" r:id="rId24"/>
    <p:sldId id="314" r:id="rId25"/>
    <p:sldId id="315" r:id="rId26"/>
    <p:sldId id="31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A3846"/>
    <a:srgbClr val="178572"/>
    <a:srgbClr val="BCEAEC"/>
    <a:srgbClr val="FFBB6A"/>
    <a:srgbClr val="76DFC6"/>
    <a:srgbClr val="FF7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79" autoAdjust="0"/>
    <p:restoredTop sz="94660"/>
  </p:normalViewPr>
  <p:slideViewPr>
    <p:cSldViewPr snapToGrid="0">
      <p:cViewPr>
        <p:scale>
          <a:sx n="33" d="100"/>
          <a:sy n="33" d="100"/>
        </p:scale>
        <p:origin x="1968" y="8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337E54-0893-4558-88D1-BB0D15AB652C}" type="datetimeFigureOut">
              <a:rPr lang="en-US" smtClean="0"/>
              <a:t>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9C6C65-131A-4B08-9460-33EE008836AE}" type="slidenum">
              <a:rPr lang="en-US" smtClean="0"/>
              <a:t>‹#›</a:t>
            </a:fld>
            <a:endParaRPr lang="en-US"/>
          </a:p>
        </p:txBody>
      </p:sp>
    </p:spTree>
    <p:extLst>
      <p:ext uri="{BB962C8B-B14F-4D97-AF65-F5344CB8AC3E}">
        <p14:creationId xmlns:p14="http://schemas.microsoft.com/office/powerpoint/2010/main" val="1439256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p:cNvGrpSpPr>
            <a:grpSpLocks/>
          </p:cNvGrpSpPr>
          <p:nvPr userDrawn="1"/>
        </p:nvGrpSpPr>
        <p:grpSpPr bwMode="auto">
          <a:xfrm>
            <a:off x="0" y="0"/>
            <a:ext cx="12192000" cy="6858000"/>
            <a:chOff x="0" y="0"/>
            <a:chExt cx="12192000" cy="6750674"/>
          </a:xfrm>
        </p:grpSpPr>
        <p:sp>
          <p:nvSpPr>
            <p:cNvPr id="3" name="矩形 2"/>
            <p:cNvSpPr/>
            <p:nvPr/>
          </p:nvSpPr>
          <p:spPr>
            <a:xfrm>
              <a:off x="0" y="0"/>
              <a:ext cx="12192000" cy="48286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4" name="矩形 3"/>
            <p:cNvSpPr/>
            <p:nvPr/>
          </p:nvSpPr>
          <p:spPr>
            <a:xfrm>
              <a:off x="0" y="482861"/>
              <a:ext cx="12192000" cy="481298"/>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5" name="矩形 4"/>
            <p:cNvSpPr/>
            <p:nvPr/>
          </p:nvSpPr>
          <p:spPr>
            <a:xfrm>
              <a:off x="0" y="964159"/>
              <a:ext cx="12192000" cy="482860"/>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6" name="矩形 5"/>
            <p:cNvSpPr/>
            <p:nvPr/>
          </p:nvSpPr>
          <p:spPr>
            <a:xfrm>
              <a:off x="0" y="1447019"/>
              <a:ext cx="12192000" cy="481298"/>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7" name="矩形 6"/>
            <p:cNvSpPr/>
            <p:nvPr/>
          </p:nvSpPr>
          <p:spPr>
            <a:xfrm>
              <a:off x="0" y="1928318"/>
              <a:ext cx="12192000" cy="48286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8" name="矩形 7"/>
            <p:cNvSpPr/>
            <p:nvPr/>
          </p:nvSpPr>
          <p:spPr>
            <a:xfrm>
              <a:off x="0" y="2411179"/>
              <a:ext cx="12192000" cy="481298"/>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9" name="矩形 8"/>
            <p:cNvSpPr/>
            <p:nvPr/>
          </p:nvSpPr>
          <p:spPr>
            <a:xfrm>
              <a:off x="0" y="2892477"/>
              <a:ext cx="12192000" cy="482860"/>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0" name="矩形 9"/>
            <p:cNvSpPr/>
            <p:nvPr/>
          </p:nvSpPr>
          <p:spPr>
            <a:xfrm>
              <a:off x="0" y="3375337"/>
              <a:ext cx="12192000" cy="48286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1" name="矩形 10"/>
            <p:cNvSpPr/>
            <p:nvPr/>
          </p:nvSpPr>
          <p:spPr>
            <a:xfrm>
              <a:off x="0" y="3858198"/>
              <a:ext cx="12192000" cy="481298"/>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2" name="矩形 11"/>
            <p:cNvSpPr/>
            <p:nvPr/>
          </p:nvSpPr>
          <p:spPr>
            <a:xfrm>
              <a:off x="0" y="4339496"/>
              <a:ext cx="12192000" cy="482860"/>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3" name="矩形 12"/>
            <p:cNvSpPr/>
            <p:nvPr/>
          </p:nvSpPr>
          <p:spPr>
            <a:xfrm>
              <a:off x="0" y="4822356"/>
              <a:ext cx="12192000" cy="481298"/>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4" name="矩形 13"/>
            <p:cNvSpPr/>
            <p:nvPr/>
          </p:nvSpPr>
          <p:spPr>
            <a:xfrm>
              <a:off x="0" y="5303655"/>
              <a:ext cx="12192000" cy="48286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5" name="矩形 14"/>
            <p:cNvSpPr/>
            <p:nvPr/>
          </p:nvSpPr>
          <p:spPr>
            <a:xfrm>
              <a:off x="0" y="5786516"/>
              <a:ext cx="12192000" cy="481298"/>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6" name="矩形 15"/>
            <p:cNvSpPr/>
            <p:nvPr/>
          </p:nvSpPr>
          <p:spPr>
            <a:xfrm>
              <a:off x="0" y="6267814"/>
              <a:ext cx="12192000" cy="482860"/>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grpSp>
    </p:spTree>
    <p:extLst>
      <p:ext uri="{BB962C8B-B14F-4D97-AF65-F5344CB8AC3E}">
        <p14:creationId xmlns:p14="http://schemas.microsoft.com/office/powerpoint/2010/main" val="37884669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and Content" type="obj">
  <p:cSld name="Title and Content">
    <p:spTree>
      <p:nvGrpSpPr>
        <p:cNvPr id="1" name="Shape 42"/>
        <p:cNvGrpSpPr/>
        <p:nvPr/>
      </p:nvGrpSpPr>
      <p:grpSpPr>
        <a:xfrm>
          <a:off x="0" y="0"/>
          <a:ext cx="0" cy="0"/>
          <a:chOff x="0" y="0"/>
          <a:chExt cx="0" cy="0"/>
        </a:xfrm>
      </p:grpSpPr>
      <p:sp>
        <p:nvSpPr>
          <p:cNvPr id="43" name="Google Shape;43;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57357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wo Content" type="twoObj">
  <p:cSld name="Two Content">
    <p:spTree>
      <p:nvGrpSpPr>
        <p:cNvPr id="1" name="Shape 48"/>
        <p:cNvGrpSpPr/>
        <p:nvPr/>
      </p:nvGrpSpPr>
      <p:grpSpPr>
        <a:xfrm>
          <a:off x="0" y="0"/>
          <a:ext cx="0" cy="0"/>
          <a:chOff x="0" y="0"/>
          <a:chExt cx="0" cy="0"/>
        </a:xfrm>
      </p:grpSpPr>
      <p:sp>
        <p:nvSpPr>
          <p:cNvPr id="49" name="Google Shape;49;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8585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231368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08885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886086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atin typeface="Calibri" panose="020F0502020204030204" pitchFamily="34" charset="0"/>
              </a:defRPr>
            </a:lvl1pPr>
          </a:lstStyle>
          <a:p>
            <a:r>
              <a:rPr lang="zh-CN" altLang="en-US" dirty="0"/>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atin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fontAlgn="auto">
              <a:spcBef>
                <a:spcPts val="0"/>
              </a:spcBef>
              <a:spcAft>
                <a:spcPts val="0"/>
              </a:spcAft>
              <a:defRPr smtClean="0">
                <a:latin typeface="Calibri" panose="020F0502020204030204" pitchFamily="34" charset="0"/>
                <a:ea typeface="+mn-ea"/>
                <a:cs typeface="+mn-cs"/>
              </a:defRPr>
            </a:lvl1pPr>
          </a:lstStyle>
          <a:p>
            <a:pPr>
              <a:defRPr/>
            </a:pPr>
            <a:fld id="{1E7CA289-D41E-4361-AC67-58BF5B816852}" type="datetimeFigureOut">
              <a:rPr lang="zh-CN" altLang="en-US">
                <a:solidFill>
                  <a:srgbClr val="000000"/>
                </a:solidFill>
              </a:rPr>
              <a:pPr>
                <a:defRPr/>
              </a:pPr>
              <a:t>2023/1/6</a:t>
            </a:fld>
            <a:endParaRPr lang="zh-CN" altLang="en-US" dirty="0">
              <a:solidFill>
                <a:srgbClr val="000000"/>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fontAlgn="auto">
              <a:spcBef>
                <a:spcPts val="0"/>
              </a:spcBef>
              <a:spcAft>
                <a:spcPts val="0"/>
              </a:spcAft>
              <a:defRPr dirty="0">
                <a:latin typeface="Calibri" panose="020F0502020204030204" pitchFamily="34" charset="0"/>
                <a:ea typeface="+mn-ea"/>
                <a:cs typeface="+mn-cs"/>
              </a:defRPr>
            </a:lvl1pPr>
          </a:lstStyle>
          <a:p>
            <a:pPr>
              <a:defRPr/>
            </a:pPr>
            <a:endParaRPr lang="zh-CN" altLang="en-US">
              <a:solidFill>
                <a:srgbClr val="000000"/>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ea typeface="Microsoft YaHei" panose="020B0503020204020204" pitchFamily="34" charset="-122"/>
              </a:defRPr>
            </a:lvl1pPr>
          </a:lstStyle>
          <a:p>
            <a:pPr fontAlgn="base">
              <a:spcBef>
                <a:spcPct val="0"/>
              </a:spcBef>
              <a:spcAft>
                <a:spcPct val="0"/>
              </a:spcAft>
              <a:defRPr/>
            </a:pPr>
            <a:fld id="{00D93F2F-8375-4777-B11E-1498901BFD7D}" type="slidenum">
              <a:rPr lang="zh-CN" altLang="en-US" smtClean="0">
                <a:solidFill>
                  <a:srgbClr val="000000"/>
                </a:solidFill>
                <a:cs typeface="Arial" panose="020B0604020202020204" pitchFamily="34" charset="0"/>
              </a:rPr>
              <a:pPr fontAlgn="base">
                <a:spcBef>
                  <a:spcPct val="0"/>
                </a:spcBef>
                <a:spcAft>
                  <a:spcPct val="0"/>
                </a:spcAft>
                <a:defRPr/>
              </a:pPr>
              <a:t>‹#›</a:t>
            </a:fld>
            <a:endParaRPr lang="zh-CN" altLang="en-US">
              <a:solidFill>
                <a:srgbClr val="000000"/>
              </a:solidFill>
              <a:cs typeface="Arial" panose="020B0604020202020204" pitchFamily="34" charset="0"/>
            </a:endParaRPr>
          </a:p>
        </p:txBody>
      </p:sp>
    </p:spTree>
    <p:extLst>
      <p:ext uri="{BB962C8B-B14F-4D97-AF65-F5344CB8AC3E}">
        <p14:creationId xmlns:p14="http://schemas.microsoft.com/office/powerpoint/2010/main" val="245903515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0"/>
        <p:cNvGrpSpPr/>
        <p:nvPr/>
      </p:nvGrpSpPr>
      <p:grpSpPr>
        <a:xfrm>
          <a:off x="0" y="0"/>
          <a:ext cx="0" cy="0"/>
          <a:chOff x="0" y="0"/>
          <a:chExt cx="0" cy="0"/>
        </a:xfrm>
      </p:grpSpPr>
      <p:sp>
        <p:nvSpPr>
          <p:cNvPr id="21" name="Google Shape;2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818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24"/>
        <p:cNvGrpSpPr/>
        <p:nvPr/>
      </p:nvGrpSpPr>
      <p:grpSpPr>
        <a:xfrm>
          <a:off x="0" y="0"/>
          <a:ext cx="0" cy="0"/>
          <a:chOff x="0" y="0"/>
          <a:chExt cx="0" cy="0"/>
        </a:xfrm>
      </p:grpSpPr>
      <p:sp>
        <p:nvSpPr>
          <p:cNvPr id="25" name="Google Shape;25;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58632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29"/>
        <p:cNvGrpSpPr/>
        <p:nvPr/>
      </p:nvGrpSpPr>
      <p:grpSpPr>
        <a:xfrm>
          <a:off x="0" y="0"/>
          <a:ext cx="0" cy="0"/>
          <a:chOff x="0" y="0"/>
          <a:chExt cx="0" cy="0"/>
        </a:xfrm>
      </p:grpSpPr>
      <p:sp>
        <p:nvSpPr>
          <p:cNvPr id="30" name="Google Shape;30;p2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2" name="Google Shape;3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81297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35"/>
        <p:cNvGrpSpPr/>
        <p:nvPr/>
      </p:nvGrpSpPr>
      <p:grpSpPr>
        <a:xfrm>
          <a:off x="0" y="0"/>
          <a:ext cx="0" cy="0"/>
          <a:chOff x="0" y="0"/>
          <a:chExt cx="0" cy="0"/>
        </a:xfrm>
      </p:grpSpPr>
      <p:sp>
        <p:nvSpPr>
          <p:cNvPr id="36" name="Google Shape;36;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29"/>
          <p:cNvSpPr>
            <a:spLocks noGrp="1"/>
          </p:cNvSpPr>
          <p:nvPr>
            <p:ph type="pic" idx="2"/>
          </p:nvPr>
        </p:nvSpPr>
        <p:spPr>
          <a:xfrm>
            <a:off x="5183188" y="987425"/>
            <a:ext cx="6172200" cy="4873625"/>
          </a:xfrm>
          <a:prstGeom prst="rect">
            <a:avLst/>
          </a:prstGeom>
          <a:noFill/>
          <a:ln>
            <a:noFill/>
          </a:ln>
        </p:spPr>
      </p:sp>
      <p:sp>
        <p:nvSpPr>
          <p:cNvPr id="38" name="Google Shape;38;p2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9" name="Google Shape;39;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28335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5" name="9Slide.vn - 2019">
            <a:extLst>
              <a:ext uri="{FF2B5EF4-FFF2-40B4-BE49-F238E27FC236}">
                <a16:creationId xmlns:a16="http://schemas.microsoft.com/office/drawing/2014/main" id="{CD1FC9BA-A6D3-452F-896F-EE17ED70CB98}"/>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文本框 1"/>
          <p:cNvSpPr txBox="1"/>
          <p:nvPr userDrawn="1"/>
        </p:nvSpPr>
        <p:spPr>
          <a:xfrm>
            <a:off x="4318000" y="2971800"/>
            <a:ext cx="3556000" cy="229870"/>
          </a:xfrm>
          <a:prstGeom prst="rect">
            <a:avLst/>
          </a:prstGeom>
          <a:noFill/>
        </p:spPr>
        <p:txBody>
          <a:bodyPr>
            <a:spAutoFit/>
          </a:bodyPr>
          <a:lstStyle/>
          <a:p>
            <a:pPr defTabSz="457200">
              <a:defRPr/>
            </a:pPr>
            <a:r>
              <a:rPr lang="zh-CN" altLang="en-US" sz="300" dirty="0">
                <a:solidFill>
                  <a:srgbClr val="FFFFFF">
                    <a:alpha val="0"/>
                  </a:srgbClr>
                </a:solidFill>
                <a:latin typeface="微软雅黑" panose="020B0503020204020204" pitchFamily="34" charset="-122"/>
                <a:cs typeface="Arial" panose="020B0604020202020204" pitchFamily="34" charset="0"/>
                <a:sym typeface="+mn-ea"/>
              </a:rPr>
              <a:t>感谢您下载包图网平台上提供的</a:t>
            </a:r>
            <a:r>
              <a:rPr lang="en-US" altLang="zh-CN" sz="300" dirty="0">
                <a:solidFill>
                  <a:srgbClr val="FFFFFF">
                    <a:alpha val="0"/>
                  </a:srgbClr>
                </a:solidFill>
                <a:latin typeface="微软雅黑" panose="020B0503020204020204" pitchFamily="34" charset="-122"/>
                <a:cs typeface="Arial" panose="020B0604020202020204" pitchFamily="34" charset="0"/>
                <a:sym typeface="+mn-ea"/>
              </a:rPr>
              <a:t>PPT</a:t>
            </a:r>
            <a:r>
              <a:rPr lang="zh-CN" altLang="en-US" sz="300" dirty="0">
                <a:solidFill>
                  <a:srgbClr val="FFFFFF">
                    <a:alpha val="0"/>
                  </a:srgbClr>
                </a:solidFill>
                <a:latin typeface="微软雅黑" panose="020B0503020204020204" pitchFamily="34" charset="-122"/>
                <a:cs typeface="Arial" panose="020B0604020202020204" pitchFamily="34" charset="0"/>
                <a:sym typeface="+mn-ea"/>
              </a:rPr>
              <a:t>作品，为了您和包图网以及原创作者的利益，请勿复制、传播、销售，否则将承担法律责任！包图网将对作品进行维权，按照传播下载次数进行十倍的索取赔偿！</a:t>
            </a:r>
          </a:p>
          <a:p>
            <a:pPr defTabSz="457200">
              <a:defRPr/>
            </a:pPr>
            <a:r>
              <a:rPr lang="en-US" altLang="zh-CN" sz="600" dirty="0">
                <a:solidFill>
                  <a:srgbClr val="FFFFFF">
                    <a:alpha val="0"/>
                  </a:srgbClr>
                </a:solidFill>
                <a:latin typeface="微软雅黑" panose="020B0503020204020204" pitchFamily="34" charset="-122"/>
                <a:cs typeface="Arial" panose="020B0604020202020204" pitchFamily="34" charset="0"/>
                <a:sym typeface="+mn-ea"/>
              </a:rPr>
              <a:t>ibaotu.com</a:t>
            </a:r>
          </a:p>
        </p:txBody>
      </p:sp>
      <p:grpSp>
        <p:nvGrpSpPr>
          <p:cNvPr id="2051" name="组合 2"/>
          <p:cNvGrpSpPr>
            <a:grpSpLocks/>
          </p:cNvGrpSpPr>
          <p:nvPr userDrawn="1"/>
        </p:nvGrpSpPr>
        <p:grpSpPr bwMode="auto">
          <a:xfrm>
            <a:off x="0" y="0"/>
            <a:ext cx="12192000" cy="6858000"/>
            <a:chOff x="0" y="0"/>
            <a:chExt cx="12192000" cy="6750674"/>
          </a:xfrm>
        </p:grpSpPr>
        <p:sp>
          <p:nvSpPr>
            <p:cNvPr id="4" name="矩形 3"/>
            <p:cNvSpPr/>
            <p:nvPr/>
          </p:nvSpPr>
          <p:spPr>
            <a:xfrm>
              <a:off x="0" y="0"/>
              <a:ext cx="12192000" cy="48286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5" name="矩形 4"/>
            <p:cNvSpPr/>
            <p:nvPr/>
          </p:nvSpPr>
          <p:spPr>
            <a:xfrm>
              <a:off x="0" y="482861"/>
              <a:ext cx="12192000" cy="481298"/>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6" name="矩形 5"/>
            <p:cNvSpPr/>
            <p:nvPr/>
          </p:nvSpPr>
          <p:spPr>
            <a:xfrm>
              <a:off x="0" y="964159"/>
              <a:ext cx="12192000" cy="482860"/>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7" name="矩形 6"/>
            <p:cNvSpPr/>
            <p:nvPr/>
          </p:nvSpPr>
          <p:spPr>
            <a:xfrm>
              <a:off x="0" y="1447019"/>
              <a:ext cx="12192000" cy="481298"/>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8" name="矩形 7"/>
            <p:cNvSpPr/>
            <p:nvPr/>
          </p:nvSpPr>
          <p:spPr>
            <a:xfrm>
              <a:off x="0" y="1928318"/>
              <a:ext cx="12192000" cy="48286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9" name="矩形 8"/>
            <p:cNvSpPr/>
            <p:nvPr/>
          </p:nvSpPr>
          <p:spPr>
            <a:xfrm>
              <a:off x="0" y="2411179"/>
              <a:ext cx="12192000" cy="481298"/>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0" name="矩形 9"/>
            <p:cNvSpPr/>
            <p:nvPr/>
          </p:nvSpPr>
          <p:spPr>
            <a:xfrm>
              <a:off x="0" y="2892477"/>
              <a:ext cx="12192000" cy="482860"/>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1" name="矩形 10"/>
            <p:cNvSpPr/>
            <p:nvPr/>
          </p:nvSpPr>
          <p:spPr>
            <a:xfrm>
              <a:off x="0" y="3375337"/>
              <a:ext cx="12192000" cy="48286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2" name="矩形 11"/>
            <p:cNvSpPr/>
            <p:nvPr/>
          </p:nvSpPr>
          <p:spPr>
            <a:xfrm>
              <a:off x="0" y="3858198"/>
              <a:ext cx="12192000" cy="481298"/>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3" name="矩形 12"/>
            <p:cNvSpPr/>
            <p:nvPr/>
          </p:nvSpPr>
          <p:spPr>
            <a:xfrm>
              <a:off x="0" y="4339496"/>
              <a:ext cx="12192000" cy="482860"/>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4" name="矩形 13"/>
            <p:cNvSpPr/>
            <p:nvPr/>
          </p:nvSpPr>
          <p:spPr>
            <a:xfrm>
              <a:off x="0" y="4822356"/>
              <a:ext cx="12192000" cy="481298"/>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5" name="矩形 14"/>
            <p:cNvSpPr/>
            <p:nvPr/>
          </p:nvSpPr>
          <p:spPr>
            <a:xfrm>
              <a:off x="0" y="5303655"/>
              <a:ext cx="12192000" cy="48286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6" name="矩形 15"/>
            <p:cNvSpPr/>
            <p:nvPr/>
          </p:nvSpPr>
          <p:spPr>
            <a:xfrm>
              <a:off x="0" y="5786516"/>
              <a:ext cx="12192000" cy="481298"/>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7" name="矩形 16"/>
            <p:cNvSpPr/>
            <p:nvPr/>
          </p:nvSpPr>
          <p:spPr>
            <a:xfrm>
              <a:off x="0" y="6267814"/>
              <a:ext cx="12192000" cy="482860"/>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grpSp>
      <p:grpSp>
        <p:nvGrpSpPr>
          <p:cNvPr id="2052" name="Group 4"/>
          <p:cNvGrpSpPr>
            <a:grpSpLocks noChangeAspect="1"/>
          </p:cNvGrpSpPr>
          <p:nvPr userDrawn="1"/>
        </p:nvGrpSpPr>
        <p:grpSpPr bwMode="auto">
          <a:xfrm>
            <a:off x="-319088" y="5518150"/>
            <a:ext cx="12830176" cy="1339850"/>
            <a:chOff x="0" y="1761"/>
            <a:chExt cx="7678" cy="802"/>
          </a:xfrm>
        </p:grpSpPr>
        <p:grpSp>
          <p:nvGrpSpPr>
            <p:cNvPr id="2053" name="Group 205"/>
            <p:cNvGrpSpPr>
              <a:grpSpLocks/>
            </p:cNvGrpSpPr>
            <p:nvPr/>
          </p:nvGrpSpPr>
          <p:grpSpPr bwMode="auto">
            <a:xfrm>
              <a:off x="0" y="1761"/>
              <a:ext cx="7678" cy="802"/>
              <a:chOff x="0" y="1761"/>
              <a:chExt cx="7678" cy="802"/>
            </a:xfrm>
          </p:grpSpPr>
          <p:sp>
            <p:nvSpPr>
              <p:cNvPr id="120" name="Freeform 5"/>
              <p:cNvSpPr>
                <a:spLocks/>
              </p:cNvSpPr>
              <p:nvPr/>
            </p:nvSpPr>
            <p:spPr bwMode="auto">
              <a:xfrm>
                <a:off x="710" y="2057"/>
                <a:ext cx="162" cy="143"/>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21" name="Freeform 6"/>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22" name="Rectangle 7"/>
              <p:cNvSpPr>
                <a:spLocks noChangeArrowheads="1"/>
              </p:cNvSpPr>
              <p:nvPr/>
            </p:nvSpPr>
            <p:spPr bwMode="auto">
              <a:xfrm>
                <a:off x="714" y="1980"/>
                <a:ext cx="11" cy="447"/>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23" name="Freeform 8"/>
              <p:cNvSpPr>
                <a:spLocks/>
              </p:cNvSpPr>
              <p:nvPr/>
            </p:nvSpPr>
            <p:spPr bwMode="auto">
              <a:xfrm>
                <a:off x="599" y="1831"/>
                <a:ext cx="243"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24" name="Freeform 9"/>
              <p:cNvSpPr>
                <a:spLocks/>
              </p:cNvSpPr>
              <p:nvPr/>
            </p:nvSpPr>
            <p:spPr bwMode="auto">
              <a:xfrm>
                <a:off x="4931" y="2057"/>
                <a:ext cx="160" cy="143"/>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25" name="Freeform 10"/>
              <p:cNvSpPr>
                <a:spLocks/>
              </p:cNvSpPr>
              <p:nvPr/>
            </p:nvSpPr>
            <p:spPr bwMode="auto">
              <a:xfrm>
                <a:off x="4818" y="2112"/>
                <a:ext cx="126"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26" name="Rectangle 11"/>
              <p:cNvSpPr>
                <a:spLocks noChangeArrowheads="1"/>
              </p:cNvSpPr>
              <p:nvPr/>
            </p:nvSpPr>
            <p:spPr bwMode="auto">
              <a:xfrm>
                <a:off x="4933" y="1980"/>
                <a:ext cx="13" cy="447"/>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27" name="Freeform 12"/>
              <p:cNvSpPr>
                <a:spLocks/>
              </p:cNvSpPr>
              <p:nvPr/>
            </p:nvSpPr>
            <p:spPr bwMode="auto">
              <a:xfrm>
                <a:off x="4818" y="1831"/>
                <a:ext cx="243"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28" name="Freeform 13"/>
              <p:cNvSpPr>
                <a:spLocks/>
              </p:cNvSpPr>
              <p:nvPr/>
            </p:nvSpPr>
            <p:spPr bwMode="auto">
              <a:xfrm>
                <a:off x="2530" y="2001"/>
                <a:ext cx="159" cy="145"/>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29" name="Freeform 14"/>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30" name="Rectangle 15"/>
              <p:cNvSpPr>
                <a:spLocks noChangeArrowheads="1"/>
              </p:cNvSpPr>
              <p:nvPr/>
            </p:nvSpPr>
            <p:spPr bwMode="auto">
              <a:xfrm>
                <a:off x="2532" y="1926"/>
                <a:ext cx="14" cy="447"/>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31" name="Freeform 16"/>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32" name="Freeform 17"/>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33" name="Freeform 18"/>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34" name="Rectangle 19"/>
              <p:cNvSpPr>
                <a:spLocks noChangeArrowheads="1"/>
              </p:cNvSpPr>
              <p:nvPr/>
            </p:nvSpPr>
            <p:spPr bwMode="auto">
              <a:xfrm>
                <a:off x="3493" y="2019"/>
                <a:ext cx="11" cy="407"/>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35" name="Freeform 20"/>
              <p:cNvSpPr>
                <a:spLocks/>
              </p:cNvSpPr>
              <p:nvPr/>
            </p:nvSpPr>
            <p:spPr bwMode="auto">
              <a:xfrm>
                <a:off x="3353" y="1831"/>
                <a:ext cx="293"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36" name="Freeform 21"/>
              <p:cNvSpPr>
                <a:spLocks/>
              </p:cNvSpPr>
              <p:nvPr/>
            </p:nvSpPr>
            <p:spPr bwMode="auto">
              <a:xfrm>
                <a:off x="6641" y="2108"/>
                <a:ext cx="137"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37" name="Freeform 22"/>
              <p:cNvSpPr>
                <a:spLocks/>
              </p:cNvSpPr>
              <p:nvPr/>
            </p:nvSpPr>
            <p:spPr bwMode="auto">
              <a:xfrm>
                <a:off x="6765" y="2159"/>
                <a:ext cx="108" cy="87"/>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38" name="Rectangle 23"/>
              <p:cNvSpPr>
                <a:spLocks noChangeArrowheads="1"/>
              </p:cNvSpPr>
              <p:nvPr/>
            </p:nvSpPr>
            <p:spPr bwMode="auto">
              <a:xfrm>
                <a:off x="6763" y="2043"/>
                <a:ext cx="10" cy="383"/>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39" name="Freeform 24"/>
              <p:cNvSpPr>
                <a:spLocks/>
              </p:cNvSpPr>
              <p:nvPr/>
            </p:nvSpPr>
            <p:spPr bwMode="auto">
              <a:xfrm>
                <a:off x="6631" y="1868"/>
                <a:ext cx="276"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40" name="Rectangle 25"/>
              <p:cNvSpPr>
                <a:spLocks noChangeArrowheads="1"/>
              </p:cNvSpPr>
              <p:nvPr/>
            </p:nvSpPr>
            <p:spPr bwMode="auto">
              <a:xfrm>
                <a:off x="2984" y="2154"/>
                <a:ext cx="14" cy="297"/>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41" name="Oval 26"/>
              <p:cNvSpPr>
                <a:spLocks noChangeArrowheads="1"/>
              </p:cNvSpPr>
              <p:nvPr/>
            </p:nvSpPr>
            <p:spPr bwMode="auto">
              <a:xfrm>
                <a:off x="2942" y="1964"/>
                <a:ext cx="97" cy="190"/>
              </a:xfrm>
              <a:prstGeom prst="ellipse">
                <a:avLst/>
              </a:pr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42" name="Freeform 27"/>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43" name="Freeform 28"/>
              <p:cNvSpPr>
                <a:spLocks/>
              </p:cNvSpPr>
              <p:nvPr/>
            </p:nvSpPr>
            <p:spPr bwMode="auto">
              <a:xfrm>
                <a:off x="2979" y="2061"/>
                <a:ext cx="163"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44" name="Rectangle 29"/>
              <p:cNvSpPr>
                <a:spLocks noChangeArrowheads="1"/>
              </p:cNvSpPr>
              <p:nvPr/>
            </p:nvSpPr>
            <p:spPr bwMode="auto">
              <a:xfrm>
                <a:off x="6348" y="2110"/>
                <a:ext cx="12" cy="315"/>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45" name="Oval 30"/>
              <p:cNvSpPr>
                <a:spLocks noChangeArrowheads="1"/>
              </p:cNvSpPr>
              <p:nvPr/>
            </p:nvSpPr>
            <p:spPr bwMode="auto">
              <a:xfrm>
                <a:off x="6302" y="1908"/>
                <a:ext cx="104" cy="201"/>
              </a:xfrm>
              <a:prstGeom prst="ellipse">
                <a:avLst/>
              </a:pr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46" name="Freeform 31"/>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47" name="Freeform 32"/>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48" name="Rectangle 33"/>
              <p:cNvSpPr>
                <a:spLocks noChangeArrowheads="1"/>
              </p:cNvSpPr>
              <p:nvPr/>
            </p:nvSpPr>
            <p:spPr bwMode="auto">
              <a:xfrm>
                <a:off x="7106" y="2154"/>
                <a:ext cx="16" cy="365"/>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49" name="Oval 34"/>
              <p:cNvSpPr>
                <a:spLocks noChangeArrowheads="1"/>
              </p:cNvSpPr>
              <p:nvPr/>
            </p:nvSpPr>
            <p:spPr bwMode="auto">
              <a:xfrm>
                <a:off x="7053" y="1922"/>
                <a:ext cx="120" cy="233"/>
              </a:xfrm>
              <a:prstGeom prst="ellipse">
                <a:avLst/>
              </a:pr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50" name="Freeform 35"/>
              <p:cNvSpPr>
                <a:spLocks/>
              </p:cNvSpPr>
              <p:nvPr/>
            </p:nvSpPr>
            <p:spPr bwMode="auto">
              <a:xfrm>
                <a:off x="6926" y="2040"/>
                <a:ext cx="201" cy="181"/>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51" name="Freeform 36"/>
              <p:cNvSpPr>
                <a:spLocks/>
              </p:cNvSpPr>
              <p:nvPr/>
            </p:nvSpPr>
            <p:spPr bwMode="auto">
              <a:xfrm>
                <a:off x="7099" y="2040"/>
                <a:ext cx="200" cy="181"/>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52" name="Rectangle 37"/>
              <p:cNvSpPr>
                <a:spLocks noChangeArrowheads="1"/>
              </p:cNvSpPr>
              <p:nvPr/>
            </p:nvSpPr>
            <p:spPr bwMode="auto">
              <a:xfrm>
                <a:off x="1468" y="1971"/>
                <a:ext cx="14" cy="483"/>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53" name="Oval 38"/>
              <p:cNvSpPr>
                <a:spLocks noChangeArrowheads="1"/>
              </p:cNvSpPr>
              <p:nvPr/>
            </p:nvSpPr>
            <p:spPr bwMode="auto">
              <a:xfrm>
                <a:off x="1387" y="1817"/>
                <a:ext cx="177" cy="202"/>
              </a:xfrm>
              <a:prstGeom prst="ellipse">
                <a:avLst/>
              </a:pr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54" name="Freeform 39"/>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55" name="Freeform 40"/>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56" name="Freeform 41"/>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57" name="Freeform 42"/>
              <p:cNvSpPr>
                <a:spLocks/>
              </p:cNvSpPr>
              <p:nvPr/>
            </p:nvSpPr>
            <p:spPr bwMode="auto">
              <a:xfrm>
                <a:off x="1514" y="1982"/>
                <a:ext cx="109"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58" name="Freeform 43"/>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59" name="Freeform 44"/>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60" name="Freeform 45"/>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61" name="Freeform 46"/>
              <p:cNvSpPr>
                <a:spLocks/>
              </p:cNvSpPr>
              <p:nvPr/>
            </p:nvSpPr>
            <p:spPr bwMode="auto">
              <a:xfrm>
                <a:off x="1514" y="2101"/>
                <a:ext cx="109"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62" name="Rectangle 47"/>
              <p:cNvSpPr>
                <a:spLocks noChangeArrowheads="1"/>
              </p:cNvSpPr>
              <p:nvPr/>
            </p:nvSpPr>
            <p:spPr bwMode="auto">
              <a:xfrm>
                <a:off x="4507" y="1971"/>
                <a:ext cx="16" cy="483"/>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63" name="Oval 48"/>
              <p:cNvSpPr>
                <a:spLocks noChangeArrowheads="1"/>
              </p:cNvSpPr>
              <p:nvPr/>
            </p:nvSpPr>
            <p:spPr bwMode="auto">
              <a:xfrm>
                <a:off x="4426" y="1817"/>
                <a:ext cx="178" cy="202"/>
              </a:xfrm>
              <a:prstGeom prst="ellipse">
                <a:avLst/>
              </a:pr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64" name="Freeform 49"/>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65" name="Freeform 50"/>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66" name="Freeform 51"/>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67" name="Freeform 52"/>
              <p:cNvSpPr>
                <a:spLocks/>
              </p:cNvSpPr>
              <p:nvPr/>
            </p:nvSpPr>
            <p:spPr bwMode="auto">
              <a:xfrm>
                <a:off x="4553" y="1982"/>
                <a:ext cx="110"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68" name="Freeform 53"/>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69" name="Freeform 54"/>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70" name="Freeform 55"/>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71" name="Freeform 56"/>
              <p:cNvSpPr>
                <a:spLocks/>
              </p:cNvSpPr>
              <p:nvPr/>
            </p:nvSpPr>
            <p:spPr bwMode="auto">
              <a:xfrm>
                <a:off x="4553" y="2101"/>
                <a:ext cx="110"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72" name="Rectangle 57"/>
              <p:cNvSpPr>
                <a:spLocks noChangeArrowheads="1"/>
              </p:cNvSpPr>
              <p:nvPr/>
            </p:nvSpPr>
            <p:spPr bwMode="auto">
              <a:xfrm>
                <a:off x="5853" y="1929"/>
                <a:ext cx="16" cy="523"/>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73" name="Oval 58"/>
              <p:cNvSpPr>
                <a:spLocks noChangeArrowheads="1"/>
              </p:cNvSpPr>
              <p:nvPr/>
            </p:nvSpPr>
            <p:spPr bwMode="auto">
              <a:xfrm>
                <a:off x="5765" y="1761"/>
                <a:ext cx="191" cy="219"/>
              </a:xfrm>
              <a:prstGeom prst="ellipse">
                <a:avLst/>
              </a:pr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74" name="Freeform 59"/>
              <p:cNvSpPr>
                <a:spLocks/>
              </p:cNvSpPr>
              <p:nvPr/>
            </p:nvSpPr>
            <p:spPr bwMode="auto">
              <a:xfrm>
                <a:off x="5767" y="2005"/>
                <a:ext cx="100"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75" name="Freeform 60"/>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76" name="Freeform 61"/>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77" name="Freeform 62"/>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78" name="Freeform 63"/>
              <p:cNvSpPr>
                <a:spLocks/>
              </p:cNvSpPr>
              <p:nvPr/>
            </p:nvSpPr>
            <p:spPr bwMode="auto">
              <a:xfrm>
                <a:off x="5767" y="2133"/>
                <a:ext cx="100" cy="85"/>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79" name="Freeform 64"/>
              <p:cNvSpPr>
                <a:spLocks/>
              </p:cNvSpPr>
              <p:nvPr/>
            </p:nvSpPr>
            <p:spPr bwMode="auto">
              <a:xfrm>
                <a:off x="5701" y="2068"/>
                <a:ext cx="119" cy="124"/>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80" name="Freeform 65"/>
              <p:cNvSpPr>
                <a:spLocks/>
              </p:cNvSpPr>
              <p:nvPr/>
            </p:nvSpPr>
            <p:spPr bwMode="auto">
              <a:xfrm>
                <a:off x="5857" y="2133"/>
                <a:ext cx="99" cy="85"/>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81" name="Freeform 66"/>
              <p:cNvSpPr>
                <a:spLocks/>
              </p:cNvSpPr>
              <p:nvPr/>
            </p:nvSpPr>
            <p:spPr bwMode="auto">
              <a:xfrm>
                <a:off x="5903" y="2068"/>
                <a:ext cx="118" cy="124"/>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82" name="Freeform 67"/>
              <p:cNvSpPr>
                <a:spLocks/>
              </p:cNvSpPr>
              <p:nvPr/>
            </p:nvSpPr>
            <p:spPr bwMode="auto">
              <a:xfrm>
                <a:off x="2021" y="2108"/>
                <a:ext cx="139"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83" name="Freeform 68"/>
              <p:cNvSpPr>
                <a:spLocks/>
              </p:cNvSpPr>
              <p:nvPr/>
            </p:nvSpPr>
            <p:spPr bwMode="auto">
              <a:xfrm>
                <a:off x="2145" y="2159"/>
                <a:ext cx="111" cy="87"/>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84" name="Rectangle 69"/>
              <p:cNvSpPr>
                <a:spLocks noChangeArrowheads="1"/>
              </p:cNvSpPr>
              <p:nvPr/>
            </p:nvSpPr>
            <p:spPr bwMode="auto">
              <a:xfrm>
                <a:off x="2141" y="2043"/>
                <a:ext cx="10" cy="383"/>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85" name="Freeform 70"/>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86" name="Freeform 71"/>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87" name="Freeform 72"/>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88" name="Freeform 73"/>
              <p:cNvSpPr>
                <a:spLocks/>
              </p:cNvSpPr>
              <p:nvPr/>
            </p:nvSpPr>
            <p:spPr bwMode="auto">
              <a:xfrm>
                <a:off x="2143" y="1936"/>
                <a:ext cx="133" cy="66"/>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89" name="Freeform 74"/>
              <p:cNvSpPr>
                <a:spLocks/>
              </p:cNvSpPr>
              <p:nvPr/>
            </p:nvSpPr>
            <p:spPr bwMode="auto">
              <a:xfrm>
                <a:off x="2062" y="1836"/>
                <a:ext cx="98" cy="124"/>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90" name="Freeform 75"/>
              <p:cNvSpPr>
                <a:spLocks/>
              </p:cNvSpPr>
              <p:nvPr/>
            </p:nvSpPr>
            <p:spPr bwMode="auto">
              <a:xfrm>
                <a:off x="2134" y="1947"/>
                <a:ext cx="96"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91" name="Freeform 76"/>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92" name="Freeform 77"/>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93" name="Freeform 78"/>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94" name="Freeform 79"/>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95" name="Freeform 80"/>
              <p:cNvSpPr>
                <a:spLocks/>
              </p:cNvSpPr>
              <p:nvPr/>
            </p:nvSpPr>
            <p:spPr bwMode="auto">
              <a:xfrm>
                <a:off x="2016" y="1936"/>
                <a:ext cx="134" cy="66"/>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96" name="Freeform 81"/>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97" name="Freeform 82"/>
              <p:cNvSpPr>
                <a:spLocks/>
              </p:cNvSpPr>
              <p:nvPr/>
            </p:nvSpPr>
            <p:spPr bwMode="auto">
              <a:xfrm>
                <a:off x="2028" y="1871"/>
                <a:ext cx="125"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98" name="Freeform 83"/>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99" name="Freeform 84"/>
              <p:cNvSpPr>
                <a:spLocks/>
              </p:cNvSpPr>
              <p:nvPr/>
            </p:nvSpPr>
            <p:spPr bwMode="auto">
              <a:xfrm>
                <a:off x="2064" y="1947"/>
                <a:ext cx="95" cy="125"/>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00" name="Freeform 85"/>
              <p:cNvSpPr>
                <a:spLocks/>
              </p:cNvSpPr>
              <p:nvPr/>
            </p:nvSpPr>
            <p:spPr bwMode="auto">
              <a:xfrm>
                <a:off x="2134" y="1836"/>
                <a:ext cx="94" cy="124"/>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01" name="Freeform 86"/>
              <p:cNvSpPr>
                <a:spLocks/>
              </p:cNvSpPr>
              <p:nvPr/>
            </p:nvSpPr>
            <p:spPr bwMode="auto">
              <a:xfrm>
                <a:off x="2101" y="1910"/>
                <a:ext cx="89" cy="87"/>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02" name="Freeform 87"/>
              <p:cNvSpPr>
                <a:spLocks/>
              </p:cNvSpPr>
              <p:nvPr/>
            </p:nvSpPr>
            <p:spPr bwMode="auto">
              <a:xfrm>
                <a:off x="3836" y="2115"/>
                <a:ext cx="136" cy="124"/>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03" name="Freeform 88"/>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04" name="Rectangle 89"/>
              <p:cNvSpPr>
                <a:spLocks noChangeArrowheads="1"/>
              </p:cNvSpPr>
              <p:nvPr/>
            </p:nvSpPr>
            <p:spPr bwMode="auto">
              <a:xfrm>
                <a:off x="3956" y="2052"/>
                <a:ext cx="10" cy="381"/>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05" name="Freeform 90"/>
              <p:cNvSpPr>
                <a:spLocks/>
              </p:cNvSpPr>
              <p:nvPr/>
            </p:nvSpPr>
            <p:spPr bwMode="auto">
              <a:xfrm>
                <a:off x="3942" y="1829"/>
                <a:ext cx="66"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06" name="Freeform 91"/>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07" name="Freeform 92"/>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08" name="Freeform 93"/>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09" name="Freeform 94"/>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10" name="Freeform 95"/>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11" name="Freeform 96"/>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12" name="Freeform 97"/>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13" name="Freeform 98"/>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14" name="Freeform 99"/>
              <p:cNvSpPr>
                <a:spLocks/>
              </p:cNvSpPr>
              <p:nvPr/>
            </p:nvSpPr>
            <p:spPr bwMode="auto">
              <a:xfrm>
                <a:off x="3942" y="1959"/>
                <a:ext cx="66"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15" name="Freeform 100"/>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16" name="Freeform 101"/>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17" name="Freeform 102"/>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18" name="Freeform 103"/>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19" name="Freeform 104"/>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20" name="Freeform 105"/>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21" name="Freeform 106"/>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22" name="Freeform 107"/>
              <p:cNvSpPr>
                <a:spLocks/>
              </p:cNvSpPr>
              <p:nvPr/>
            </p:nvSpPr>
            <p:spPr bwMode="auto">
              <a:xfrm>
                <a:off x="5254" y="2075"/>
                <a:ext cx="139"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23" name="Freeform 108"/>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24" name="Rectangle 109"/>
              <p:cNvSpPr>
                <a:spLocks noChangeArrowheads="1"/>
              </p:cNvSpPr>
              <p:nvPr/>
            </p:nvSpPr>
            <p:spPr bwMode="auto">
              <a:xfrm>
                <a:off x="5373" y="2010"/>
                <a:ext cx="11" cy="384"/>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25" name="Freeform 110"/>
              <p:cNvSpPr>
                <a:spLocks/>
              </p:cNvSpPr>
              <p:nvPr/>
            </p:nvSpPr>
            <p:spPr bwMode="auto">
              <a:xfrm>
                <a:off x="5360" y="1789"/>
                <a:ext cx="64" cy="136"/>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26" name="Freeform 111"/>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27" name="Freeform 112"/>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28" name="Freeform 113"/>
              <p:cNvSpPr>
                <a:spLocks/>
              </p:cNvSpPr>
              <p:nvPr/>
            </p:nvSpPr>
            <p:spPr bwMode="auto">
              <a:xfrm>
                <a:off x="5376" y="1903"/>
                <a:ext cx="133" cy="66"/>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29" name="Freeform 114"/>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30" name="Freeform 115"/>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31" name="Freeform 116"/>
              <p:cNvSpPr>
                <a:spLocks/>
              </p:cNvSpPr>
              <p:nvPr/>
            </p:nvSpPr>
            <p:spPr bwMode="auto">
              <a:xfrm>
                <a:off x="5260" y="1910"/>
                <a:ext cx="126"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32" name="Freeform 117"/>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33" name="Freeform 118"/>
              <p:cNvSpPr>
                <a:spLocks/>
              </p:cNvSpPr>
              <p:nvPr/>
            </p:nvSpPr>
            <p:spPr bwMode="auto">
              <a:xfrm>
                <a:off x="5332" y="1789"/>
                <a:ext cx="64" cy="136"/>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34" name="Freeform 119"/>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35" name="Freeform 120"/>
              <p:cNvSpPr>
                <a:spLocks/>
              </p:cNvSpPr>
              <p:nvPr/>
            </p:nvSpPr>
            <p:spPr bwMode="auto">
              <a:xfrm>
                <a:off x="5249" y="1903"/>
                <a:ext cx="134" cy="66"/>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36" name="Freeform 121"/>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37" name="Freeform 122"/>
              <p:cNvSpPr>
                <a:spLocks/>
              </p:cNvSpPr>
              <p:nvPr/>
            </p:nvSpPr>
            <p:spPr bwMode="auto">
              <a:xfrm>
                <a:off x="5260" y="1838"/>
                <a:ext cx="126"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38" name="Freeform 123"/>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39" name="Freeform 124"/>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40" name="Freeform 125"/>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41" name="Freeform 126"/>
              <p:cNvSpPr>
                <a:spLocks/>
              </p:cNvSpPr>
              <p:nvPr/>
            </p:nvSpPr>
            <p:spPr bwMode="auto">
              <a:xfrm>
                <a:off x="5334" y="1878"/>
                <a:ext cx="89"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42" name="Freeform 127"/>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43" name="Freeform 128"/>
              <p:cNvSpPr>
                <a:spLocks/>
              </p:cNvSpPr>
              <p:nvPr/>
            </p:nvSpPr>
            <p:spPr bwMode="auto">
              <a:xfrm>
                <a:off x="106" y="2398"/>
                <a:ext cx="7465"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44" name="Freeform 129"/>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45" name="Freeform 130"/>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46" name="Freeform 131"/>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47" name="Freeform 132"/>
              <p:cNvSpPr>
                <a:spLocks/>
              </p:cNvSpPr>
              <p:nvPr/>
            </p:nvSpPr>
            <p:spPr bwMode="auto">
              <a:xfrm>
                <a:off x="175" y="2303"/>
                <a:ext cx="35" cy="101"/>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48" name="Freeform 133"/>
              <p:cNvSpPr>
                <a:spLocks/>
              </p:cNvSpPr>
              <p:nvPr/>
            </p:nvSpPr>
            <p:spPr bwMode="auto">
              <a:xfrm>
                <a:off x="346" y="2319"/>
                <a:ext cx="30"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49" name="Freeform 134"/>
              <p:cNvSpPr>
                <a:spLocks/>
              </p:cNvSpPr>
              <p:nvPr/>
            </p:nvSpPr>
            <p:spPr bwMode="auto">
              <a:xfrm>
                <a:off x="484" y="2303"/>
                <a:ext cx="30" cy="101"/>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50" name="Freeform 135"/>
              <p:cNvSpPr>
                <a:spLocks/>
              </p:cNvSpPr>
              <p:nvPr/>
            </p:nvSpPr>
            <p:spPr bwMode="auto">
              <a:xfrm>
                <a:off x="456" y="2319"/>
                <a:ext cx="28" cy="85"/>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51" name="Freeform 136"/>
              <p:cNvSpPr>
                <a:spLocks/>
              </p:cNvSpPr>
              <p:nvPr/>
            </p:nvSpPr>
            <p:spPr bwMode="auto">
              <a:xfrm>
                <a:off x="359" y="2305"/>
                <a:ext cx="53" cy="99"/>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52" name="Freeform 137"/>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53" name="Freeform 138"/>
              <p:cNvSpPr>
                <a:spLocks/>
              </p:cNvSpPr>
              <p:nvPr/>
            </p:nvSpPr>
            <p:spPr bwMode="auto">
              <a:xfrm>
                <a:off x="539" y="2277"/>
                <a:ext cx="66"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54" name="Freeform 139"/>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55" name="Freeform 140"/>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56" name="Freeform 141"/>
              <p:cNvSpPr>
                <a:spLocks/>
              </p:cNvSpPr>
              <p:nvPr/>
            </p:nvSpPr>
            <p:spPr bwMode="auto">
              <a:xfrm>
                <a:off x="514" y="2303"/>
                <a:ext cx="41" cy="101"/>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57" name="Freeform 142"/>
              <p:cNvSpPr>
                <a:spLocks/>
              </p:cNvSpPr>
              <p:nvPr/>
            </p:nvSpPr>
            <p:spPr bwMode="auto">
              <a:xfrm>
                <a:off x="726"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58" name="Freeform 143"/>
              <p:cNvSpPr>
                <a:spLocks/>
              </p:cNvSpPr>
              <p:nvPr/>
            </p:nvSpPr>
            <p:spPr bwMode="auto">
              <a:xfrm>
                <a:off x="899" y="2303"/>
                <a:ext cx="36" cy="101"/>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59" name="Freeform 144"/>
              <p:cNvSpPr>
                <a:spLocks/>
              </p:cNvSpPr>
              <p:nvPr/>
            </p:nvSpPr>
            <p:spPr bwMode="auto">
              <a:xfrm>
                <a:off x="862"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60" name="Freeform 145"/>
              <p:cNvSpPr>
                <a:spLocks/>
              </p:cNvSpPr>
              <p:nvPr/>
            </p:nvSpPr>
            <p:spPr bwMode="auto">
              <a:xfrm>
                <a:off x="744" y="2305"/>
                <a:ext cx="66" cy="99"/>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61" name="Freeform 146"/>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62" name="Freeform 147"/>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63" name="Freeform 148"/>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64" name="Freeform 149"/>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65" name="Freeform 150"/>
              <p:cNvSpPr>
                <a:spLocks/>
              </p:cNvSpPr>
              <p:nvPr/>
            </p:nvSpPr>
            <p:spPr bwMode="auto">
              <a:xfrm>
                <a:off x="935" y="2303"/>
                <a:ext cx="35" cy="101"/>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66" name="Freeform 151"/>
              <p:cNvSpPr>
                <a:spLocks/>
              </p:cNvSpPr>
              <p:nvPr/>
            </p:nvSpPr>
            <p:spPr bwMode="auto">
              <a:xfrm>
                <a:off x="1106" y="2319"/>
                <a:ext cx="30" cy="85"/>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67" name="Freeform 152"/>
              <p:cNvSpPr>
                <a:spLocks/>
              </p:cNvSpPr>
              <p:nvPr/>
            </p:nvSpPr>
            <p:spPr bwMode="auto">
              <a:xfrm>
                <a:off x="1244" y="2303"/>
                <a:ext cx="30" cy="101"/>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68" name="Freeform 153"/>
              <p:cNvSpPr>
                <a:spLocks/>
              </p:cNvSpPr>
              <p:nvPr/>
            </p:nvSpPr>
            <p:spPr bwMode="auto">
              <a:xfrm>
                <a:off x="1214" y="2319"/>
                <a:ext cx="29"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69" name="Freeform 154"/>
              <p:cNvSpPr>
                <a:spLocks/>
              </p:cNvSpPr>
              <p:nvPr/>
            </p:nvSpPr>
            <p:spPr bwMode="auto">
              <a:xfrm>
                <a:off x="1120" y="2305"/>
                <a:ext cx="53" cy="99"/>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70" name="Freeform 155"/>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71" name="Freeform 156"/>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72" name="Freeform 157"/>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73" name="Freeform 158"/>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74" name="Freeform 159"/>
              <p:cNvSpPr>
                <a:spLocks/>
              </p:cNvSpPr>
              <p:nvPr/>
            </p:nvSpPr>
            <p:spPr bwMode="auto">
              <a:xfrm>
                <a:off x="1274" y="2303"/>
                <a:ext cx="42" cy="101"/>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75" name="Freeform 160"/>
              <p:cNvSpPr>
                <a:spLocks/>
              </p:cNvSpPr>
              <p:nvPr/>
            </p:nvSpPr>
            <p:spPr bwMode="auto">
              <a:xfrm>
                <a:off x="1484" y="2319"/>
                <a:ext cx="39" cy="85"/>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76" name="Freeform 161"/>
              <p:cNvSpPr>
                <a:spLocks/>
              </p:cNvSpPr>
              <p:nvPr/>
            </p:nvSpPr>
            <p:spPr bwMode="auto">
              <a:xfrm>
                <a:off x="1659" y="2303"/>
                <a:ext cx="37" cy="101"/>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77" name="Freeform 162"/>
              <p:cNvSpPr>
                <a:spLocks/>
              </p:cNvSpPr>
              <p:nvPr/>
            </p:nvSpPr>
            <p:spPr bwMode="auto">
              <a:xfrm>
                <a:off x="1622"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78" name="Freeform 163"/>
              <p:cNvSpPr>
                <a:spLocks/>
              </p:cNvSpPr>
              <p:nvPr/>
            </p:nvSpPr>
            <p:spPr bwMode="auto">
              <a:xfrm>
                <a:off x="1502" y="2305"/>
                <a:ext cx="67" cy="99"/>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79" name="Freeform 164"/>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80" name="Freeform 165"/>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81" name="Freeform 166"/>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82" name="Freeform 167"/>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83" name="Freeform 168"/>
              <p:cNvSpPr>
                <a:spLocks/>
              </p:cNvSpPr>
              <p:nvPr/>
            </p:nvSpPr>
            <p:spPr bwMode="auto">
              <a:xfrm>
                <a:off x="1696" y="2303"/>
                <a:ext cx="32" cy="101"/>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84" name="Freeform 169"/>
              <p:cNvSpPr>
                <a:spLocks/>
              </p:cNvSpPr>
              <p:nvPr/>
            </p:nvSpPr>
            <p:spPr bwMode="auto">
              <a:xfrm>
                <a:off x="1864" y="2319"/>
                <a:ext cx="30"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85" name="Freeform 170"/>
              <p:cNvSpPr>
                <a:spLocks/>
              </p:cNvSpPr>
              <p:nvPr/>
            </p:nvSpPr>
            <p:spPr bwMode="auto">
              <a:xfrm>
                <a:off x="2005" y="2303"/>
                <a:ext cx="30" cy="101"/>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86" name="Freeform 171"/>
              <p:cNvSpPr>
                <a:spLocks/>
              </p:cNvSpPr>
              <p:nvPr/>
            </p:nvSpPr>
            <p:spPr bwMode="auto">
              <a:xfrm>
                <a:off x="1975" y="2319"/>
                <a:ext cx="29"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87" name="Freeform 172"/>
              <p:cNvSpPr>
                <a:spLocks/>
              </p:cNvSpPr>
              <p:nvPr/>
            </p:nvSpPr>
            <p:spPr bwMode="auto">
              <a:xfrm>
                <a:off x="1880" y="2305"/>
                <a:ext cx="53" cy="99"/>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88" name="Freeform 173"/>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89" name="Freeform 174"/>
              <p:cNvSpPr>
                <a:spLocks/>
              </p:cNvSpPr>
              <p:nvPr/>
            </p:nvSpPr>
            <p:spPr bwMode="auto">
              <a:xfrm>
                <a:off x="2058"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90" name="Freeform 175"/>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91" name="Freeform 176"/>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92" name="Freeform 177"/>
              <p:cNvSpPr>
                <a:spLocks/>
              </p:cNvSpPr>
              <p:nvPr/>
            </p:nvSpPr>
            <p:spPr bwMode="auto">
              <a:xfrm>
                <a:off x="2035" y="2303"/>
                <a:ext cx="41" cy="101"/>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93" name="Freeform 178"/>
              <p:cNvSpPr>
                <a:spLocks/>
              </p:cNvSpPr>
              <p:nvPr/>
            </p:nvSpPr>
            <p:spPr bwMode="auto">
              <a:xfrm>
                <a:off x="2244"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94" name="Freeform 179"/>
              <p:cNvSpPr>
                <a:spLocks/>
              </p:cNvSpPr>
              <p:nvPr/>
            </p:nvSpPr>
            <p:spPr bwMode="auto">
              <a:xfrm>
                <a:off x="2419" y="2303"/>
                <a:ext cx="37" cy="101"/>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95" name="Freeform 180"/>
              <p:cNvSpPr>
                <a:spLocks/>
              </p:cNvSpPr>
              <p:nvPr/>
            </p:nvSpPr>
            <p:spPr bwMode="auto">
              <a:xfrm>
                <a:off x="2382"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96" name="Freeform 181"/>
              <p:cNvSpPr>
                <a:spLocks/>
              </p:cNvSpPr>
              <p:nvPr/>
            </p:nvSpPr>
            <p:spPr bwMode="auto">
              <a:xfrm>
                <a:off x="2263" y="2305"/>
                <a:ext cx="64" cy="99"/>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97" name="Freeform 182"/>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98" name="Freeform 183"/>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99" name="Freeform 184"/>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00" name="Freeform 185"/>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01" name="Freeform 186"/>
              <p:cNvSpPr>
                <a:spLocks/>
              </p:cNvSpPr>
              <p:nvPr/>
            </p:nvSpPr>
            <p:spPr bwMode="auto">
              <a:xfrm>
                <a:off x="2456" y="2303"/>
                <a:ext cx="32" cy="101"/>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02" name="Freeform 187"/>
              <p:cNvSpPr>
                <a:spLocks/>
              </p:cNvSpPr>
              <p:nvPr/>
            </p:nvSpPr>
            <p:spPr bwMode="auto">
              <a:xfrm>
                <a:off x="2624" y="2319"/>
                <a:ext cx="30"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03" name="Freeform 188"/>
              <p:cNvSpPr>
                <a:spLocks/>
              </p:cNvSpPr>
              <p:nvPr/>
            </p:nvSpPr>
            <p:spPr bwMode="auto">
              <a:xfrm>
                <a:off x="2765" y="2303"/>
                <a:ext cx="30" cy="101"/>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04" name="Freeform 189"/>
              <p:cNvSpPr>
                <a:spLocks/>
              </p:cNvSpPr>
              <p:nvPr/>
            </p:nvSpPr>
            <p:spPr bwMode="auto">
              <a:xfrm>
                <a:off x="2735" y="2319"/>
                <a:ext cx="29"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05" name="Freeform 190"/>
              <p:cNvSpPr>
                <a:spLocks/>
              </p:cNvSpPr>
              <p:nvPr/>
            </p:nvSpPr>
            <p:spPr bwMode="auto">
              <a:xfrm>
                <a:off x="2641" y="2305"/>
                <a:ext cx="50" cy="99"/>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06" name="Freeform 191"/>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07" name="Freeform 192"/>
              <p:cNvSpPr>
                <a:spLocks/>
              </p:cNvSpPr>
              <p:nvPr/>
            </p:nvSpPr>
            <p:spPr bwMode="auto">
              <a:xfrm>
                <a:off x="2818"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08" name="Freeform 193"/>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09" name="Freeform 194"/>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10" name="Freeform 195"/>
              <p:cNvSpPr>
                <a:spLocks/>
              </p:cNvSpPr>
              <p:nvPr/>
            </p:nvSpPr>
            <p:spPr bwMode="auto">
              <a:xfrm>
                <a:off x="2795" y="2303"/>
                <a:ext cx="41" cy="101"/>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11" name="Freeform 196"/>
              <p:cNvSpPr>
                <a:spLocks/>
              </p:cNvSpPr>
              <p:nvPr/>
            </p:nvSpPr>
            <p:spPr bwMode="auto">
              <a:xfrm>
                <a:off x="3005" y="2319"/>
                <a:ext cx="36"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12" name="Freeform 197"/>
              <p:cNvSpPr>
                <a:spLocks/>
              </p:cNvSpPr>
              <p:nvPr/>
            </p:nvSpPr>
            <p:spPr bwMode="auto">
              <a:xfrm>
                <a:off x="3180" y="2303"/>
                <a:ext cx="37" cy="101"/>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13" name="Freeform 198"/>
              <p:cNvSpPr>
                <a:spLocks/>
              </p:cNvSpPr>
              <p:nvPr/>
            </p:nvSpPr>
            <p:spPr bwMode="auto">
              <a:xfrm>
                <a:off x="3143"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14" name="Freeform 199"/>
              <p:cNvSpPr>
                <a:spLocks/>
              </p:cNvSpPr>
              <p:nvPr/>
            </p:nvSpPr>
            <p:spPr bwMode="auto">
              <a:xfrm>
                <a:off x="3023" y="2305"/>
                <a:ext cx="65" cy="99"/>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15" name="Freeform 200"/>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16" name="Freeform 201"/>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17" name="Freeform 202"/>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18" name="Freeform 203"/>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19" name="Freeform 204"/>
              <p:cNvSpPr>
                <a:spLocks/>
              </p:cNvSpPr>
              <p:nvPr/>
            </p:nvSpPr>
            <p:spPr bwMode="auto">
              <a:xfrm>
                <a:off x="3191" y="2303"/>
                <a:ext cx="33" cy="101"/>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grpSp>
        <p:sp>
          <p:nvSpPr>
            <p:cNvPr id="20" name="Freeform 206"/>
            <p:cNvSpPr>
              <a:spLocks/>
            </p:cNvSpPr>
            <p:nvPr/>
          </p:nvSpPr>
          <p:spPr bwMode="auto">
            <a:xfrm>
              <a:off x="3359" y="2319"/>
              <a:ext cx="29"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1" name="Freeform 207"/>
            <p:cNvSpPr>
              <a:spLocks/>
            </p:cNvSpPr>
            <p:nvPr/>
          </p:nvSpPr>
          <p:spPr bwMode="auto">
            <a:xfrm>
              <a:off x="3500" y="2303"/>
              <a:ext cx="30" cy="101"/>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2" name="Freeform 208"/>
            <p:cNvSpPr>
              <a:spLocks/>
            </p:cNvSpPr>
            <p:nvPr/>
          </p:nvSpPr>
          <p:spPr bwMode="auto">
            <a:xfrm>
              <a:off x="3470" y="2319"/>
              <a:ext cx="29"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3" name="Freeform 209"/>
            <p:cNvSpPr>
              <a:spLocks/>
            </p:cNvSpPr>
            <p:nvPr/>
          </p:nvSpPr>
          <p:spPr bwMode="auto">
            <a:xfrm>
              <a:off x="3376" y="2305"/>
              <a:ext cx="49" cy="99"/>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4" name="Freeform 210"/>
            <p:cNvSpPr>
              <a:spLocks/>
            </p:cNvSpPr>
            <p:nvPr/>
          </p:nvSpPr>
          <p:spPr bwMode="auto">
            <a:xfrm>
              <a:off x="3263" y="2287"/>
              <a:ext cx="52"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5" name="Freeform 211"/>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6" name="Freeform 212"/>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7" name="Freeform 213"/>
            <p:cNvSpPr>
              <a:spLocks/>
            </p:cNvSpPr>
            <p:nvPr/>
          </p:nvSpPr>
          <p:spPr bwMode="auto">
            <a:xfrm>
              <a:off x="3675" y="2277"/>
              <a:ext cx="66"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8" name="Freeform 214"/>
            <p:cNvSpPr>
              <a:spLocks/>
            </p:cNvSpPr>
            <p:nvPr/>
          </p:nvSpPr>
          <p:spPr bwMode="auto">
            <a:xfrm>
              <a:off x="3530" y="2303"/>
              <a:ext cx="41" cy="101"/>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9" name="Freeform 215"/>
            <p:cNvSpPr>
              <a:spLocks/>
            </p:cNvSpPr>
            <p:nvPr/>
          </p:nvSpPr>
          <p:spPr bwMode="auto">
            <a:xfrm>
              <a:off x="3740"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0" name="Freeform 216"/>
            <p:cNvSpPr>
              <a:spLocks/>
            </p:cNvSpPr>
            <p:nvPr/>
          </p:nvSpPr>
          <p:spPr bwMode="auto">
            <a:xfrm>
              <a:off x="3915" y="2303"/>
              <a:ext cx="37" cy="101"/>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1" name="Freeform 217"/>
            <p:cNvSpPr>
              <a:spLocks/>
            </p:cNvSpPr>
            <p:nvPr/>
          </p:nvSpPr>
          <p:spPr bwMode="auto">
            <a:xfrm>
              <a:off x="3878"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2" name="Freeform 218"/>
            <p:cNvSpPr>
              <a:spLocks/>
            </p:cNvSpPr>
            <p:nvPr/>
          </p:nvSpPr>
          <p:spPr bwMode="auto">
            <a:xfrm>
              <a:off x="3758" y="2305"/>
              <a:ext cx="65" cy="99"/>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3" name="Freeform 219"/>
            <p:cNvSpPr>
              <a:spLocks/>
            </p:cNvSpPr>
            <p:nvPr/>
          </p:nvSpPr>
          <p:spPr bwMode="auto">
            <a:xfrm>
              <a:off x="3618"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4" name="Freeform 220"/>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5" name="Freeform 221"/>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6" name="Freeform 222"/>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7" name="Freeform 223"/>
            <p:cNvSpPr>
              <a:spLocks/>
            </p:cNvSpPr>
            <p:nvPr/>
          </p:nvSpPr>
          <p:spPr bwMode="auto">
            <a:xfrm>
              <a:off x="3952" y="2303"/>
              <a:ext cx="32" cy="101"/>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8" name="Freeform 224"/>
            <p:cNvSpPr>
              <a:spLocks/>
            </p:cNvSpPr>
            <p:nvPr/>
          </p:nvSpPr>
          <p:spPr bwMode="auto">
            <a:xfrm>
              <a:off x="4120" y="2319"/>
              <a:ext cx="29"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9" name="Freeform 225"/>
            <p:cNvSpPr>
              <a:spLocks/>
            </p:cNvSpPr>
            <p:nvPr/>
          </p:nvSpPr>
          <p:spPr bwMode="auto">
            <a:xfrm>
              <a:off x="4260" y="2303"/>
              <a:ext cx="30" cy="101"/>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40" name="Freeform 226"/>
            <p:cNvSpPr>
              <a:spLocks/>
            </p:cNvSpPr>
            <p:nvPr/>
          </p:nvSpPr>
          <p:spPr bwMode="auto">
            <a:xfrm>
              <a:off x="4230" y="2319"/>
              <a:ext cx="29"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41" name="Freeform 227"/>
            <p:cNvSpPr>
              <a:spLocks/>
            </p:cNvSpPr>
            <p:nvPr/>
          </p:nvSpPr>
          <p:spPr bwMode="auto">
            <a:xfrm>
              <a:off x="4136" y="2305"/>
              <a:ext cx="50" cy="99"/>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42" name="Freeform 228"/>
            <p:cNvSpPr>
              <a:spLocks/>
            </p:cNvSpPr>
            <p:nvPr/>
          </p:nvSpPr>
          <p:spPr bwMode="auto">
            <a:xfrm>
              <a:off x="4023"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43" name="Freeform 229"/>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44" name="Freeform 230"/>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45" name="Freeform 231"/>
            <p:cNvSpPr>
              <a:spLocks/>
            </p:cNvSpPr>
            <p:nvPr/>
          </p:nvSpPr>
          <p:spPr bwMode="auto">
            <a:xfrm>
              <a:off x="443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46" name="Freeform 232"/>
            <p:cNvSpPr>
              <a:spLocks/>
            </p:cNvSpPr>
            <p:nvPr/>
          </p:nvSpPr>
          <p:spPr bwMode="auto">
            <a:xfrm>
              <a:off x="4290" y="2303"/>
              <a:ext cx="42" cy="101"/>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47" name="Freeform 233"/>
            <p:cNvSpPr>
              <a:spLocks/>
            </p:cNvSpPr>
            <p:nvPr/>
          </p:nvSpPr>
          <p:spPr bwMode="auto">
            <a:xfrm>
              <a:off x="4500"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48" name="Freeform 234"/>
            <p:cNvSpPr>
              <a:spLocks/>
            </p:cNvSpPr>
            <p:nvPr/>
          </p:nvSpPr>
          <p:spPr bwMode="auto">
            <a:xfrm>
              <a:off x="4675" y="2303"/>
              <a:ext cx="37" cy="101"/>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49" name="Freeform 235"/>
            <p:cNvSpPr>
              <a:spLocks/>
            </p:cNvSpPr>
            <p:nvPr/>
          </p:nvSpPr>
          <p:spPr bwMode="auto">
            <a:xfrm>
              <a:off x="4638"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50" name="Freeform 236"/>
            <p:cNvSpPr>
              <a:spLocks/>
            </p:cNvSpPr>
            <p:nvPr/>
          </p:nvSpPr>
          <p:spPr bwMode="auto">
            <a:xfrm>
              <a:off x="4518" y="2305"/>
              <a:ext cx="65" cy="99"/>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51" name="Freeform 237"/>
            <p:cNvSpPr>
              <a:spLocks/>
            </p:cNvSpPr>
            <p:nvPr/>
          </p:nvSpPr>
          <p:spPr bwMode="auto">
            <a:xfrm>
              <a:off x="4378"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52" name="Freeform 238"/>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53" name="Freeform 239"/>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54" name="Freeform 240"/>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55" name="Freeform 241"/>
            <p:cNvSpPr>
              <a:spLocks/>
            </p:cNvSpPr>
            <p:nvPr/>
          </p:nvSpPr>
          <p:spPr bwMode="auto">
            <a:xfrm>
              <a:off x="4675" y="2303"/>
              <a:ext cx="32" cy="101"/>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56" name="Freeform 242"/>
            <p:cNvSpPr>
              <a:spLocks/>
            </p:cNvSpPr>
            <p:nvPr/>
          </p:nvSpPr>
          <p:spPr bwMode="auto">
            <a:xfrm>
              <a:off x="4843" y="2319"/>
              <a:ext cx="29"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57" name="Freeform 243"/>
            <p:cNvSpPr>
              <a:spLocks/>
            </p:cNvSpPr>
            <p:nvPr/>
          </p:nvSpPr>
          <p:spPr bwMode="auto">
            <a:xfrm>
              <a:off x="4984" y="2303"/>
              <a:ext cx="30" cy="101"/>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58" name="Freeform 244"/>
            <p:cNvSpPr>
              <a:spLocks/>
            </p:cNvSpPr>
            <p:nvPr/>
          </p:nvSpPr>
          <p:spPr bwMode="auto">
            <a:xfrm>
              <a:off x="4954" y="2319"/>
              <a:ext cx="29"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59" name="Freeform 245"/>
            <p:cNvSpPr>
              <a:spLocks/>
            </p:cNvSpPr>
            <p:nvPr/>
          </p:nvSpPr>
          <p:spPr bwMode="auto">
            <a:xfrm>
              <a:off x="4857" y="2305"/>
              <a:ext cx="52" cy="99"/>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60" name="Freeform 246"/>
            <p:cNvSpPr>
              <a:spLocks/>
            </p:cNvSpPr>
            <p:nvPr/>
          </p:nvSpPr>
          <p:spPr bwMode="auto">
            <a:xfrm>
              <a:off x="4747" y="2287"/>
              <a:ext cx="49"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61" name="Freeform 247"/>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62" name="Freeform 248"/>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63" name="Freeform 249"/>
            <p:cNvSpPr>
              <a:spLocks/>
            </p:cNvSpPr>
            <p:nvPr/>
          </p:nvSpPr>
          <p:spPr bwMode="auto">
            <a:xfrm>
              <a:off x="5159" y="2277"/>
              <a:ext cx="66"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64" name="Freeform 250"/>
            <p:cNvSpPr>
              <a:spLocks/>
            </p:cNvSpPr>
            <p:nvPr/>
          </p:nvSpPr>
          <p:spPr bwMode="auto">
            <a:xfrm>
              <a:off x="5014" y="2303"/>
              <a:ext cx="39" cy="101"/>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65" name="Freeform 251"/>
            <p:cNvSpPr>
              <a:spLocks/>
            </p:cNvSpPr>
            <p:nvPr/>
          </p:nvSpPr>
          <p:spPr bwMode="auto">
            <a:xfrm>
              <a:off x="5224" y="2319"/>
              <a:ext cx="36"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66" name="Freeform 252"/>
            <p:cNvSpPr>
              <a:spLocks/>
            </p:cNvSpPr>
            <p:nvPr/>
          </p:nvSpPr>
          <p:spPr bwMode="auto">
            <a:xfrm>
              <a:off x="5396" y="2303"/>
              <a:ext cx="40" cy="101"/>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67" name="Freeform 253"/>
            <p:cNvSpPr>
              <a:spLocks/>
            </p:cNvSpPr>
            <p:nvPr/>
          </p:nvSpPr>
          <p:spPr bwMode="auto">
            <a:xfrm>
              <a:off x="5360" y="2319"/>
              <a:ext cx="36"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68" name="Freeform 254"/>
            <p:cNvSpPr>
              <a:spLocks/>
            </p:cNvSpPr>
            <p:nvPr/>
          </p:nvSpPr>
          <p:spPr bwMode="auto">
            <a:xfrm>
              <a:off x="5242" y="2305"/>
              <a:ext cx="65" cy="99"/>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69" name="Freeform 255"/>
            <p:cNvSpPr>
              <a:spLocks/>
            </p:cNvSpPr>
            <p:nvPr/>
          </p:nvSpPr>
          <p:spPr bwMode="auto">
            <a:xfrm>
              <a:off x="5101" y="2287"/>
              <a:ext cx="66"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70" name="Freeform 256"/>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71" name="Freeform 257"/>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72" name="Freeform 258"/>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73" name="Freeform 259"/>
            <p:cNvSpPr>
              <a:spLocks/>
            </p:cNvSpPr>
            <p:nvPr/>
          </p:nvSpPr>
          <p:spPr bwMode="auto">
            <a:xfrm>
              <a:off x="5436" y="2303"/>
              <a:ext cx="32" cy="101"/>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74" name="Freeform 260"/>
            <p:cNvSpPr>
              <a:spLocks/>
            </p:cNvSpPr>
            <p:nvPr/>
          </p:nvSpPr>
          <p:spPr bwMode="auto">
            <a:xfrm>
              <a:off x="5604" y="2319"/>
              <a:ext cx="29"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75" name="Freeform 261"/>
            <p:cNvSpPr>
              <a:spLocks/>
            </p:cNvSpPr>
            <p:nvPr/>
          </p:nvSpPr>
          <p:spPr bwMode="auto">
            <a:xfrm>
              <a:off x="5744" y="2303"/>
              <a:ext cx="30" cy="101"/>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76" name="Freeform 262"/>
            <p:cNvSpPr>
              <a:spLocks/>
            </p:cNvSpPr>
            <p:nvPr/>
          </p:nvSpPr>
          <p:spPr bwMode="auto">
            <a:xfrm>
              <a:off x="5714" y="2319"/>
              <a:ext cx="29" cy="85"/>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77" name="Freeform 263"/>
            <p:cNvSpPr>
              <a:spLocks/>
            </p:cNvSpPr>
            <p:nvPr/>
          </p:nvSpPr>
          <p:spPr bwMode="auto">
            <a:xfrm>
              <a:off x="5618" y="2305"/>
              <a:ext cx="52" cy="99"/>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78" name="Freeform 264"/>
            <p:cNvSpPr>
              <a:spLocks/>
            </p:cNvSpPr>
            <p:nvPr/>
          </p:nvSpPr>
          <p:spPr bwMode="auto">
            <a:xfrm>
              <a:off x="5505" y="2287"/>
              <a:ext cx="52"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79" name="Freeform 265"/>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80" name="Freeform 266"/>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81" name="Freeform 267"/>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82" name="Freeform 268"/>
            <p:cNvSpPr>
              <a:spLocks/>
            </p:cNvSpPr>
            <p:nvPr/>
          </p:nvSpPr>
          <p:spPr bwMode="auto">
            <a:xfrm>
              <a:off x="5774" y="2303"/>
              <a:ext cx="39" cy="101"/>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83" name="Freeform 269"/>
            <p:cNvSpPr>
              <a:spLocks/>
            </p:cNvSpPr>
            <p:nvPr/>
          </p:nvSpPr>
          <p:spPr bwMode="auto">
            <a:xfrm>
              <a:off x="5984"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84" name="Freeform 270"/>
            <p:cNvSpPr>
              <a:spLocks/>
            </p:cNvSpPr>
            <p:nvPr/>
          </p:nvSpPr>
          <p:spPr bwMode="auto">
            <a:xfrm>
              <a:off x="6157" y="2303"/>
              <a:ext cx="37" cy="101"/>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85" name="Freeform 271"/>
            <p:cNvSpPr>
              <a:spLocks/>
            </p:cNvSpPr>
            <p:nvPr/>
          </p:nvSpPr>
          <p:spPr bwMode="auto">
            <a:xfrm>
              <a:off x="6120"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86" name="Freeform 272"/>
            <p:cNvSpPr>
              <a:spLocks/>
            </p:cNvSpPr>
            <p:nvPr/>
          </p:nvSpPr>
          <p:spPr bwMode="auto">
            <a:xfrm>
              <a:off x="6002" y="2305"/>
              <a:ext cx="65" cy="99"/>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87" name="Freeform 273"/>
            <p:cNvSpPr>
              <a:spLocks/>
            </p:cNvSpPr>
            <p:nvPr/>
          </p:nvSpPr>
          <p:spPr bwMode="auto">
            <a:xfrm>
              <a:off x="5862"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88" name="Freeform 274"/>
            <p:cNvSpPr>
              <a:spLocks/>
            </p:cNvSpPr>
            <p:nvPr/>
          </p:nvSpPr>
          <p:spPr bwMode="auto">
            <a:xfrm>
              <a:off x="6189"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89" name="Freeform 275"/>
            <p:cNvSpPr>
              <a:spLocks/>
            </p:cNvSpPr>
            <p:nvPr/>
          </p:nvSpPr>
          <p:spPr bwMode="auto">
            <a:xfrm>
              <a:off x="6399" y="2277"/>
              <a:ext cx="52"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90" name="Freeform 276"/>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91" name="Freeform 277"/>
            <p:cNvSpPr>
              <a:spLocks/>
            </p:cNvSpPr>
            <p:nvPr/>
          </p:nvSpPr>
          <p:spPr bwMode="auto">
            <a:xfrm>
              <a:off x="6171" y="2303"/>
              <a:ext cx="31" cy="101"/>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92" name="Freeform 278"/>
            <p:cNvSpPr>
              <a:spLocks/>
            </p:cNvSpPr>
            <p:nvPr/>
          </p:nvSpPr>
          <p:spPr bwMode="auto">
            <a:xfrm>
              <a:off x="6339" y="2319"/>
              <a:ext cx="29"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93" name="Freeform 279"/>
            <p:cNvSpPr>
              <a:spLocks/>
            </p:cNvSpPr>
            <p:nvPr/>
          </p:nvSpPr>
          <p:spPr bwMode="auto">
            <a:xfrm>
              <a:off x="6479" y="2303"/>
              <a:ext cx="29" cy="101"/>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94" name="Freeform 280"/>
            <p:cNvSpPr>
              <a:spLocks/>
            </p:cNvSpPr>
            <p:nvPr/>
          </p:nvSpPr>
          <p:spPr bwMode="auto">
            <a:xfrm>
              <a:off x="6449" y="2319"/>
              <a:ext cx="30"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95" name="Freeform 281"/>
            <p:cNvSpPr>
              <a:spLocks/>
            </p:cNvSpPr>
            <p:nvPr/>
          </p:nvSpPr>
          <p:spPr bwMode="auto">
            <a:xfrm>
              <a:off x="6353" y="2305"/>
              <a:ext cx="53" cy="99"/>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96" name="Freeform 282"/>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97" name="Freeform 283"/>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98" name="Freeform 284"/>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99" name="Freeform 285"/>
            <p:cNvSpPr>
              <a:spLocks/>
            </p:cNvSpPr>
            <p:nvPr/>
          </p:nvSpPr>
          <p:spPr bwMode="auto">
            <a:xfrm>
              <a:off x="6654" y="2277"/>
              <a:ext cx="66"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00" name="Freeform 286"/>
            <p:cNvSpPr>
              <a:spLocks/>
            </p:cNvSpPr>
            <p:nvPr/>
          </p:nvSpPr>
          <p:spPr bwMode="auto">
            <a:xfrm>
              <a:off x="6509" y="2303"/>
              <a:ext cx="40" cy="101"/>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01" name="Freeform 287"/>
            <p:cNvSpPr>
              <a:spLocks/>
            </p:cNvSpPr>
            <p:nvPr/>
          </p:nvSpPr>
          <p:spPr bwMode="auto">
            <a:xfrm>
              <a:off x="6719" y="2319"/>
              <a:ext cx="36"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02" name="Freeform 288"/>
            <p:cNvSpPr>
              <a:spLocks/>
            </p:cNvSpPr>
            <p:nvPr/>
          </p:nvSpPr>
          <p:spPr bwMode="auto">
            <a:xfrm>
              <a:off x="6892" y="2303"/>
              <a:ext cx="39" cy="101"/>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03" name="Freeform 289"/>
            <p:cNvSpPr>
              <a:spLocks/>
            </p:cNvSpPr>
            <p:nvPr/>
          </p:nvSpPr>
          <p:spPr bwMode="auto">
            <a:xfrm>
              <a:off x="6855"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04" name="Freeform 290"/>
            <p:cNvSpPr>
              <a:spLocks/>
            </p:cNvSpPr>
            <p:nvPr/>
          </p:nvSpPr>
          <p:spPr bwMode="auto">
            <a:xfrm>
              <a:off x="6737" y="2305"/>
              <a:ext cx="66" cy="99"/>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05" name="Freeform 291"/>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06" name="Freeform 292"/>
            <p:cNvSpPr>
              <a:spLocks/>
            </p:cNvSpPr>
            <p:nvPr/>
          </p:nvSpPr>
          <p:spPr bwMode="auto">
            <a:xfrm>
              <a:off x="6949"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07" name="Freeform 293"/>
            <p:cNvSpPr>
              <a:spLocks/>
            </p:cNvSpPr>
            <p:nvPr/>
          </p:nvSpPr>
          <p:spPr bwMode="auto">
            <a:xfrm>
              <a:off x="7159" y="2277"/>
              <a:ext cx="52"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08" name="Freeform 294"/>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09" name="Freeform 295"/>
            <p:cNvSpPr>
              <a:spLocks/>
            </p:cNvSpPr>
            <p:nvPr/>
          </p:nvSpPr>
          <p:spPr bwMode="auto">
            <a:xfrm>
              <a:off x="6931" y="2303"/>
              <a:ext cx="31" cy="101"/>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10" name="Freeform 296"/>
            <p:cNvSpPr>
              <a:spLocks/>
            </p:cNvSpPr>
            <p:nvPr/>
          </p:nvSpPr>
          <p:spPr bwMode="auto">
            <a:xfrm>
              <a:off x="7099" y="2319"/>
              <a:ext cx="29"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11" name="Freeform 297"/>
            <p:cNvSpPr>
              <a:spLocks/>
            </p:cNvSpPr>
            <p:nvPr/>
          </p:nvSpPr>
          <p:spPr bwMode="auto">
            <a:xfrm>
              <a:off x="7240" y="2303"/>
              <a:ext cx="27" cy="101"/>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12" name="Freeform 298"/>
            <p:cNvSpPr>
              <a:spLocks/>
            </p:cNvSpPr>
            <p:nvPr/>
          </p:nvSpPr>
          <p:spPr bwMode="auto">
            <a:xfrm>
              <a:off x="7210" y="2319"/>
              <a:ext cx="30" cy="85"/>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13" name="Freeform 299"/>
            <p:cNvSpPr>
              <a:spLocks/>
            </p:cNvSpPr>
            <p:nvPr/>
          </p:nvSpPr>
          <p:spPr bwMode="auto">
            <a:xfrm>
              <a:off x="7113" y="2305"/>
              <a:ext cx="53" cy="99"/>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14" name="Freeform 300"/>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15" name="Freeform 301"/>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16" name="Freeform 302"/>
            <p:cNvSpPr>
              <a:spLocks/>
            </p:cNvSpPr>
            <p:nvPr/>
          </p:nvSpPr>
          <p:spPr bwMode="auto">
            <a:xfrm>
              <a:off x="741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17" name="Freeform 303"/>
            <p:cNvSpPr>
              <a:spLocks/>
            </p:cNvSpPr>
            <p:nvPr/>
          </p:nvSpPr>
          <p:spPr bwMode="auto">
            <a:xfrm>
              <a:off x="7267" y="2303"/>
              <a:ext cx="43" cy="101"/>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18" name="Freeform 304"/>
            <p:cNvSpPr>
              <a:spLocks/>
            </p:cNvSpPr>
            <p:nvPr/>
          </p:nvSpPr>
          <p:spPr bwMode="auto">
            <a:xfrm>
              <a:off x="7479" y="2319"/>
              <a:ext cx="36"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19" name="Freeform 305"/>
            <p:cNvSpPr>
              <a:spLocks/>
            </p:cNvSpPr>
            <p:nvPr/>
          </p:nvSpPr>
          <p:spPr bwMode="auto">
            <a:xfrm>
              <a:off x="7357" y="2287"/>
              <a:ext cx="66"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0062984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xStyles>
    <p:titleStyle>
      <a:lvl1pPr algn="l" rtl="0" fontAlgn="base">
        <a:lnSpc>
          <a:spcPct val="90000"/>
        </a:lnSpc>
        <a:spcBef>
          <a:spcPct val="0"/>
        </a:spcBef>
        <a:spcAft>
          <a:spcPct val="0"/>
        </a:spcAft>
        <a:defRPr sz="4400" kern="1200">
          <a:solidFill>
            <a:schemeClr val="tx1"/>
          </a:solidFill>
          <a:latin typeface="+mj-lt"/>
          <a:ea typeface="Microsoft YaHei" panose="020B0503020204020204" pitchFamily="34" charset="-122"/>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Microsoft YaHei"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Microsoft YaHei"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Microsoft YaHei"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Microsoft YaHei"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Microsoft YaHei"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Microsoft YaHei"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Microsoft YaHei"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Microsoft YaHei"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icrosoft YaHei" panose="020B0503020204020204" pitchFamily="34" charset="-122"/>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icrosoft YaHei" panose="020B0503020204020204" pitchFamily="34" charset="-122"/>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icrosoft YaHei" panose="020B0503020204020204" pitchFamily="34" charset="-122"/>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icrosoft YaHei" panose="020B0503020204020204" pitchFamily="34" charset="-122"/>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icrosoft YaHe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Shape 5"/>
        <p:cNvGrpSpPr/>
        <p:nvPr/>
      </p:nvGrpSpPr>
      <p:grpSpPr>
        <a:xfrm>
          <a:off x="0" y="0"/>
          <a:ext cx="0" cy="0"/>
          <a:chOff x="0" y="0"/>
          <a:chExt cx="0" cy="0"/>
        </a:xfrm>
      </p:grpSpPr>
      <p:sp>
        <p:nvSpPr>
          <p:cNvPr id="34" name="9Slide.vn - 2019">
            <a:extLst>
              <a:ext uri="{FF2B5EF4-FFF2-40B4-BE49-F238E27FC236}">
                <a16:creationId xmlns:a16="http://schemas.microsoft.com/office/drawing/2014/main" id="{E1485383-3571-46FA-9599-EEB83E07767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769877884"/>
      </p:ext>
    </p:extLst>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4.mp4"/><Relationship Id="rId1" Type="http://schemas.microsoft.com/office/2007/relationships/media" Target="../media/media4.mp4"/><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jp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8.png"/><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audio" Target="../media/audio1.wav"/><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jp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17.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vận tải, bánh xe&#10;&#10;Mô tả được tạo tự động">
            <a:extLst>
              <a:ext uri="{FF2B5EF4-FFF2-40B4-BE49-F238E27FC236}">
                <a16:creationId xmlns:a16="http://schemas.microsoft.com/office/drawing/2014/main" id="{17EB9CA3-1C2C-D254-B7BD-DE2A71318D0E}"/>
              </a:ext>
            </a:extLst>
          </p:cNvPr>
          <p:cNvPicPr>
            <a:picLocks noChangeAspect="1"/>
          </p:cNvPicPr>
          <p:nvPr/>
        </p:nvPicPr>
        <p:blipFill rotWithShape="1">
          <a:blip r:embed="rId2"/>
          <a:srcRect l="16125" t="50000" r="56375" b="4889"/>
          <a:stretch/>
        </p:blipFill>
        <p:spPr>
          <a:xfrm>
            <a:off x="285530" y="0"/>
            <a:ext cx="1998467" cy="1844040"/>
          </a:xfrm>
          <a:prstGeom prst="rect">
            <a:avLst/>
          </a:prstGeom>
        </p:spPr>
      </p:pic>
      <p:sp>
        <p:nvSpPr>
          <p:cNvPr id="12" name="Hình chữ nhật: Góc Tròn 11">
            <a:extLst>
              <a:ext uri="{FF2B5EF4-FFF2-40B4-BE49-F238E27FC236}">
                <a16:creationId xmlns:a16="http://schemas.microsoft.com/office/drawing/2014/main" id="{73232534-2284-7C8A-C45D-9C1B386DB564}"/>
              </a:ext>
            </a:extLst>
          </p:cNvPr>
          <p:cNvSpPr/>
          <p:nvPr/>
        </p:nvSpPr>
        <p:spPr>
          <a:xfrm>
            <a:off x="2002971" y="1173480"/>
            <a:ext cx="8391109" cy="4820920"/>
          </a:xfrm>
          <a:prstGeom prst="roundRect">
            <a:avLst/>
          </a:prstGeom>
          <a:solidFill>
            <a:schemeClr val="bg1"/>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Calibri"/>
              <a:ea typeface="+mn-ea"/>
              <a:cs typeface="+mn-cs"/>
              <a:sym typeface="Arial"/>
            </a:endParaRPr>
          </a:p>
        </p:txBody>
      </p:sp>
      <p:pic>
        <p:nvPicPr>
          <p:cNvPr id="16" name="Hình ảnh 15">
            <a:extLst>
              <a:ext uri="{FF2B5EF4-FFF2-40B4-BE49-F238E27FC236}">
                <a16:creationId xmlns:a16="http://schemas.microsoft.com/office/drawing/2014/main" id="{27AB5D40-E4AC-938C-833B-4BF0406D0330}"/>
              </a:ext>
            </a:extLst>
          </p:cNvPr>
          <p:cNvPicPr>
            <a:picLocks noChangeAspect="1"/>
          </p:cNvPicPr>
          <p:nvPr/>
        </p:nvPicPr>
        <p:blipFill>
          <a:blip r:embed="rId3"/>
          <a:stretch>
            <a:fillRect/>
          </a:stretch>
        </p:blipFill>
        <p:spPr>
          <a:xfrm rot="21434805">
            <a:off x="8905630" y="3017519"/>
            <a:ext cx="4049078" cy="3230570"/>
          </a:xfrm>
          <a:prstGeom prst="rect">
            <a:avLst/>
          </a:prstGeom>
        </p:spPr>
      </p:pic>
      <p:pic>
        <p:nvPicPr>
          <p:cNvPr id="9" name="Hình ảnh 8">
            <a:extLst>
              <a:ext uri="{FF2B5EF4-FFF2-40B4-BE49-F238E27FC236}">
                <a16:creationId xmlns:a16="http://schemas.microsoft.com/office/drawing/2014/main" id="{E506E236-D350-382A-DDF1-9B21B85951E5}"/>
              </a:ext>
            </a:extLst>
          </p:cNvPr>
          <p:cNvPicPr>
            <a:picLocks noChangeAspect="1"/>
          </p:cNvPicPr>
          <p:nvPr/>
        </p:nvPicPr>
        <p:blipFill rotWithShape="1">
          <a:blip r:embed="rId4"/>
          <a:srcRect l="69625" t="13873" r="2468" b="34984"/>
          <a:stretch/>
        </p:blipFill>
        <p:spPr>
          <a:xfrm>
            <a:off x="-229678" y="2172438"/>
            <a:ext cx="3140401" cy="3237315"/>
          </a:xfrm>
          <a:prstGeom prst="rect">
            <a:avLst/>
          </a:prstGeom>
        </p:spPr>
      </p:pic>
      <p:grpSp>
        <p:nvGrpSpPr>
          <p:cNvPr id="4" name="Nhóm 3">
            <a:extLst>
              <a:ext uri="{FF2B5EF4-FFF2-40B4-BE49-F238E27FC236}">
                <a16:creationId xmlns:a16="http://schemas.microsoft.com/office/drawing/2014/main" id="{6A1E2E41-8AA3-DBF8-7DE6-47E16179DF9D}"/>
              </a:ext>
            </a:extLst>
          </p:cNvPr>
          <p:cNvGrpSpPr/>
          <p:nvPr/>
        </p:nvGrpSpPr>
        <p:grpSpPr>
          <a:xfrm>
            <a:off x="1138800" y="2858128"/>
            <a:ext cx="9050229" cy="1200329"/>
            <a:chOff x="1138707" y="2784127"/>
            <a:chExt cx="9050229" cy="1200329"/>
          </a:xfrm>
        </p:grpSpPr>
        <p:pic>
          <p:nvPicPr>
            <p:cNvPr id="6" name="Hình ảnh 5">
              <a:extLst>
                <a:ext uri="{FF2B5EF4-FFF2-40B4-BE49-F238E27FC236}">
                  <a16:creationId xmlns:a16="http://schemas.microsoft.com/office/drawing/2014/main" id="{ED40E9F9-607D-45C3-192B-CD9E2A0DF861}"/>
                </a:ext>
              </a:extLst>
            </p:cNvPr>
            <p:cNvPicPr>
              <a:picLocks noChangeAspect="1"/>
            </p:cNvPicPr>
            <p:nvPr/>
          </p:nvPicPr>
          <p:blipFill>
            <a:blip r:embed="rId5"/>
            <a:stretch>
              <a:fillRect/>
            </a:stretch>
          </p:blipFill>
          <p:spPr>
            <a:xfrm>
              <a:off x="1138707" y="2946857"/>
              <a:ext cx="4178571" cy="964286"/>
            </a:xfrm>
            <a:prstGeom prst="rect">
              <a:avLst/>
            </a:prstGeom>
          </p:spPr>
        </p:pic>
        <p:sp>
          <p:nvSpPr>
            <p:cNvPr id="18" name="Lê Thị Yến Nhi">
              <a:extLst>
                <a:ext uri="{FF2B5EF4-FFF2-40B4-BE49-F238E27FC236}">
                  <a16:creationId xmlns:a16="http://schemas.microsoft.com/office/drawing/2014/main" id="{77F1C8BA-1100-DA53-B71C-2839EC9763FC}"/>
                </a:ext>
              </a:extLst>
            </p:cNvPr>
            <p:cNvSpPr txBox="1">
              <a:spLocks/>
            </p:cNvSpPr>
            <p:nvPr/>
          </p:nvSpPr>
          <p:spPr>
            <a:xfrm>
              <a:off x="3958719" y="2784127"/>
              <a:ext cx="6230217" cy="120032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191919"/>
                </a:buClr>
                <a:buSzPts val="5200"/>
                <a:buFont typeface="Shrikhand"/>
                <a:buNone/>
                <a:defRPr sz="5000" b="0" i="0" u="none" strike="noStrike" cap="none">
                  <a:solidFill>
                    <a:schemeClr val="dk1"/>
                  </a:solidFill>
                  <a:latin typeface="Shrikhand"/>
                  <a:ea typeface="Shrikhand"/>
                  <a:cs typeface="Shrikhand"/>
                  <a:sym typeface="Shrikhand"/>
                </a:defRPr>
              </a:lvl1pPr>
              <a:lvl2pPr marR="0" lvl="1" algn="ctr" rtl="0">
                <a:lnSpc>
                  <a:spcPct val="100000"/>
                </a:lnSpc>
                <a:spcBef>
                  <a:spcPts val="0"/>
                </a:spcBef>
                <a:spcAft>
                  <a:spcPts val="0"/>
                </a:spcAft>
                <a:buClr>
                  <a:srgbClr val="191919"/>
                </a:buClr>
                <a:buSzPts val="5200"/>
                <a:buFont typeface="Shrikhand"/>
                <a:buNone/>
                <a:defRPr sz="5200" b="0" i="0" u="none" strike="noStrike" cap="none">
                  <a:solidFill>
                    <a:srgbClr val="191919"/>
                  </a:solidFill>
                  <a:latin typeface="Shrikhand"/>
                  <a:ea typeface="Shrikhand"/>
                  <a:cs typeface="Shrikhand"/>
                  <a:sym typeface="Shrikhand"/>
                </a:defRPr>
              </a:lvl2pPr>
              <a:lvl3pPr marR="0" lvl="2" algn="ctr" rtl="0">
                <a:lnSpc>
                  <a:spcPct val="100000"/>
                </a:lnSpc>
                <a:spcBef>
                  <a:spcPts val="0"/>
                </a:spcBef>
                <a:spcAft>
                  <a:spcPts val="0"/>
                </a:spcAft>
                <a:buClr>
                  <a:srgbClr val="191919"/>
                </a:buClr>
                <a:buSzPts val="5200"/>
                <a:buFont typeface="Shrikhand"/>
                <a:buNone/>
                <a:defRPr sz="5200" b="0" i="0" u="none" strike="noStrike" cap="none">
                  <a:solidFill>
                    <a:srgbClr val="191919"/>
                  </a:solidFill>
                  <a:latin typeface="Shrikhand"/>
                  <a:ea typeface="Shrikhand"/>
                  <a:cs typeface="Shrikhand"/>
                  <a:sym typeface="Shrikhand"/>
                </a:defRPr>
              </a:lvl3pPr>
              <a:lvl4pPr marR="0" lvl="3" algn="ctr" rtl="0">
                <a:lnSpc>
                  <a:spcPct val="100000"/>
                </a:lnSpc>
                <a:spcBef>
                  <a:spcPts val="0"/>
                </a:spcBef>
                <a:spcAft>
                  <a:spcPts val="0"/>
                </a:spcAft>
                <a:buClr>
                  <a:srgbClr val="191919"/>
                </a:buClr>
                <a:buSzPts val="5200"/>
                <a:buFont typeface="Shrikhand"/>
                <a:buNone/>
                <a:defRPr sz="5200" b="0" i="0" u="none" strike="noStrike" cap="none">
                  <a:solidFill>
                    <a:srgbClr val="191919"/>
                  </a:solidFill>
                  <a:latin typeface="Shrikhand"/>
                  <a:ea typeface="Shrikhand"/>
                  <a:cs typeface="Shrikhand"/>
                  <a:sym typeface="Shrikhand"/>
                </a:defRPr>
              </a:lvl4pPr>
              <a:lvl5pPr marR="0" lvl="4" algn="ctr" rtl="0">
                <a:lnSpc>
                  <a:spcPct val="100000"/>
                </a:lnSpc>
                <a:spcBef>
                  <a:spcPts val="0"/>
                </a:spcBef>
                <a:spcAft>
                  <a:spcPts val="0"/>
                </a:spcAft>
                <a:buClr>
                  <a:srgbClr val="191919"/>
                </a:buClr>
                <a:buSzPts val="5200"/>
                <a:buFont typeface="Shrikhand"/>
                <a:buNone/>
                <a:defRPr sz="5200" b="0" i="0" u="none" strike="noStrike" cap="none">
                  <a:solidFill>
                    <a:srgbClr val="191919"/>
                  </a:solidFill>
                  <a:latin typeface="Shrikhand"/>
                  <a:ea typeface="Shrikhand"/>
                  <a:cs typeface="Shrikhand"/>
                  <a:sym typeface="Shrikhand"/>
                </a:defRPr>
              </a:lvl5pPr>
              <a:lvl6pPr marR="0" lvl="5" algn="ctr" rtl="0">
                <a:lnSpc>
                  <a:spcPct val="100000"/>
                </a:lnSpc>
                <a:spcBef>
                  <a:spcPts val="0"/>
                </a:spcBef>
                <a:spcAft>
                  <a:spcPts val="0"/>
                </a:spcAft>
                <a:buClr>
                  <a:srgbClr val="191919"/>
                </a:buClr>
                <a:buSzPts val="5200"/>
                <a:buFont typeface="Shrikhand"/>
                <a:buNone/>
                <a:defRPr sz="5200" b="0" i="0" u="none" strike="noStrike" cap="none">
                  <a:solidFill>
                    <a:srgbClr val="191919"/>
                  </a:solidFill>
                  <a:latin typeface="Shrikhand"/>
                  <a:ea typeface="Shrikhand"/>
                  <a:cs typeface="Shrikhand"/>
                  <a:sym typeface="Shrikhand"/>
                </a:defRPr>
              </a:lvl6pPr>
              <a:lvl7pPr marR="0" lvl="6" algn="ctr" rtl="0">
                <a:lnSpc>
                  <a:spcPct val="100000"/>
                </a:lnSpc>
                <a:spcBef>
                  <a:spcPts val="0"/>
                </a:spcBef>
                <a:spcAft>
                  <a:spcPts val="0"/>
                </a:spcAft>
                <a:buClr>
                  <a:srgbClr val="191919"/>
                </a:buClr>
                <a:buSzPts val="5200"/>
                <a:buFont typeface="Shrikhand"/>
                <a:buNone/>
                <a:defRPr sz="5200" b="0" i="0" u="none" strike="noStrike" cap="none">
                  <a:solidFill>
                    <a:srgbClr val="191919"/>
                  </a:solidFill>
                  <a:latin typeface="Shrikhand"/>
                  <a:ea typeface="Shrikhand"/>
                  <a:cs typeface="Shrikhand"/>
                  <a:sym typeface="Shrikhand"/>
                </a:defRPr>
              </a:lvl7pPr>
              <a:lvl8pPr marR="0" lvl="7" algn="ctr" rtl="0">
                <a:lnSpc>
                  <a:spcPct val="100000"/>
                </a:lnSpc>
                <a:spcBef>
                  <a:spcPts val="0"/>
                </a:spcBef>
                <a:spcAft>
                  <a:spcPts val="0"/>
                </a:spcAft>
                <a:buClr>
                  <a:srgbClr val="191919"/>
                </a:buClr>
                <a:buSzPts val="5200"/>
                <a:buFont typeface="Shrikhand"/>
                <a:buNone/>
                <a:defRPr sz="5200" b="0" i="0" u="none" strike="noStrike" cap="none">
                  <a:solidFill>
                    <a:srgbClr val="191919"/>
                  </a:solidFill>
                  <a:latin typeface="Shrikhand"/>
                  <a:ea typeface="Shrikhand"/>
                  <a:cs typeface="Shrikhand"/>
                  <a:sym typeface="Shrikhand"/>
                </a:defRPr>
              </a:lvl8pPr>
              <a:lvl9pPr marR="0" lvl="8" algn="ctr" rtl="0">
                <a:lnSpc>
                  <a:spcPct val="100000"/>
                </a:lnSpc>
                <a:spcBef>
                  <a:spcPts val="0"/>
                </a:spcBef>
                <a:spcAft>
                  <a:spcPts val="0"/>
                </a:spcAft>
                <a:buClr>
                  <a:srgbClr val="191919"/>
                </a:buClr>
                <a:buSzPts val="5200"/>
                <a:buFont typeface="Shrikhand"/>
                <a:buNone/>
                <a:defRPr sz="5200" b="0" i="0" u="none" strike="noStrike" cap="none">
                  <a:solidFill>
                    <a:srgbClr val="191919"/>
                  </a:solidFill>
                  <a:latin typeface="Shrikhand"/>
                  <a:ea typeface="Shrikhand"/>
                  <a:cs typeface="Shrikhand"/>
                  <a:sym typeface="Shrikhand"/>
                </a:defRPr>
              </a:lvl9pPr>
            </a:lstStyle>
            <a:p>
              <a:pPr marL="0" marR="0" lvl="0" indent="0" algn="ctr" defTabSz="914400" rtl="0" eaLnBrk="1" fontAlgn="auto" latinLnBrk="0" hangingPunct="1">
                <a:lnSpc>
                  <a:spcPct val="90000"/>
                </a:lnSpc>
                <a:spcBef>
                  <a:spcPts val="0"/>
                </a:spcBef>
                <a:spcAft>
                  <a:spcPts val="0"/>
                </a:spcAft>
                <a:buClr>
                  <a:srgbClr val="191919"/>
                </a:buClr>
                <a:buSzPts val="5200"/>
                <a:buFont typeface="Shrikhand"/>
                <a:buNone/>
                <a:tabLst/>
                <a:defRPr/>
              </a:pPr>
              <a:r>
                <a:rPr kumimoji="0" lang="en-US" sz="5400" b="0" i="0" u="none" strike="noStrike" kern="0" cap="none" spc="0" normalizeH="0" baseline="0" noProof="0">
                  <a:ln>
                    <a:noFill/>
                  </a:ln>
                  <a:solidFill>
                    <a:srgbClr val="74A3FD"/>
                  </a:solidFill>
                  <a:effectLst/>
                  <a:uLnTx/>
                  <a:uFillTx/>
                  <a:latin typeface="SVN-Poky's"/>
                  <a:sym typeface="Shrikhand"/>
                </a:rPr>
                <a:t>NGHỆ SĨ TÍ HON</a:t>
              </a:r>
              <a:endParaRPr kumimoji="0" lang="en-US" sz="5400" b="0" i="0" u="none" strike="noStrike" kern="0" cap="none" spc="0" normalizeH="0" baseline="0" noProof="0" dirty="0">
                <a:ln>
                  <a:noFill/>
                </a:ln>
                <a:solidFill>
                  <a:srgbClr val="DE4F87"/>
                </a:solidFill>
                <a:effectLst/>
                <a:uLnTx/>
                <a:uFillTx/>
                <a:latin typeface="SVN-Poky's"/>
                <a:sym typeface="Shrikhand"/>
              </a:endParaRPr>
            </a:p>
          </p:txBody>
        </p:sp>
      </p:grpSp>
      <p:sp>
        <p:nvSpPr>
          <p:cNvPr id="2" name="Hộp Văn bản 1">
            <a:extLst>
              <a:ext uri="{FF2B5EF4-FFF2-40B4-BE49-F238E27FC236}">
                <a16:creationId xmlns:a16="http://schemas.microsoft.com/office/drawing/2014/main" id="{9C30C88D-DA97-ADA2-DEF6-F9B35434396E}"/>
              </a:ext>
            </a:extLst>
          </p:cNvPr>
          <p:cNvSpPr txBox="1"/>
          <p:nvPr/>
        </p:nvSpPr>
        <p:spPr>
          <a:xfrm>
            <a:off x="2929683" y="1298288"/>
            <a:ext cx="688936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err="1">
                <a:ln>
                  <a:noFill/>
                </a:ln>
                <a:solidFill>
                  <a:srgbClr val="12306B"/>
                </a:solidFill>
                <a:effectLst/>
                <a:uLnTx/>
                <a:uFillTx/>
                <a:latin typeface="#9Slide05 SVNClementine" panose="020F0502020204030203" pitchFamily="34" charset="0"/>
                <a:cs typeface="Arial"/>
                <a:sym typeface="Arial"/>
              </a:rPr>
              <a:t>Thứ</a:t>
            </a:r>
            <a:r>
              <a:rPr kumimoji="0" lang="en-US" sz="4000" b="0" i="0" u="none" strike="noStrike" kern="0" cap="none" spc="0" normalizeH="0" baseline="0" noProof="0" dirty="0">
                <a:ln>
                  <a:noFill/>
                </a:ln>
                <a:solidFill>
                  <a:srgbClr val="12306B"/>
                </a:solidFill>
                <a:effectLst/>
                <a:uLnTx/>
                <a:uFillTx/>
                <a:latin typeface="#9Slide05 SVNClementine" panose="020F0502020204030203" pitchFamily="34" charset="0"/>
                <a:cs typeface="Arial"/>
                <a:sym typeface="Arial"/>
              </a:rPr>
              <a:t> … </a:t>
            </a:r>
            <a:r>
              <a:rPr kumimoji="0" lang="en-US" sz="4000" b="0" i="0" u="none" strike="noStrike" kern="0" cap="none" spc="0" normalizeH="0" baseline="0" noProof="0" dirty="0" err="1">
                <a:ln>
                  <a:noFill/>
                </a:ln>
                <a:solidFill>
                  <a:srgbClr val="12306B"/>
                </a:solidFill>
                <a:effectLst/>
                <a:uLnTx/>
                <a:uFillTx/>
                <a:latin typeface="#9Slide05 SVNClementine" panose="020F0502020204030203" pitchFamily="34" charset="0"/>
                <a:cs typeface="Arial"/>
                <a:sym typeface="Arial"/>
              </a:rPr>
              <a:t>ngày</a:t>
            </a:r>
            <a:r>
              <a:rPr kumimoji="0" lang="en-US" sz="4000" b="0" i="0" u="none" strike="noStrike" kern="0" cap="none" spc="0" normalizeH="0" baseline="0" noProof="0" dirty="0">
                <a:ln>
                  <a:noFill/>
                </a:ln>
                <a:solidFill>
                  <a:srgbClr val="12306B"/>
                </a:solidFill>
                <a:effectLst/>
                <a:uLnTx/>
                <a:uFillTx/>
                <a:latin typeface="#9Slide05 SVNClementine" panose="020F0502020204030203" pitchFamily="34" charset="0"/>
                <a:cs typeface="Arial"/>
                <a:sym typeface="Arial"/>
              </a:rPr>
              <a:t> … </a:t>
            </a:r>
            <a:r>
              <a:rPr kumimoji="0" lang="en-US" sz="4000" b="0" i="0" u="none" strike="noStrike" kern="0" cap="none" spc="0" normalizeH="0" baseline="0" noProof="0" dirty="0" err="1">
                <a:ln>
                  <a:noFill/>
                </a:ln>
                <a:solidFill>
                  <a:srgbClr val="12306B"/>
                </a:solidFill>
                <a:effectLst/>
                <a:uLnTx/>
                <a:uFillTx/>
                <a:latin typeface="#9Slide05 SVNClementine" panose="020F0502020204030203" pitchFamily="34" charset="0"/>
                <a:cs typeface="Arial"/>
                <a:sym typeface="Arial"/>
              </a:rPr>
              <a:t>tháng</a:t>
            </a:r>
            <a:r>
              <a:rPr kumimoji="0" lang="en-US" sz="4000" b="0" i="0" u="none" strike="noStrike" kern="0" cap="none" spc="0" normalizeH="0" baseline="0" noProof="0" dirty="0">
                <a:ln>
                  <a:noFill/>
                </a:ln>
                <a:solidFill>
                  <a:srgbClr val="12306B"/>
                </a:solidFill>
                <a:effectLst/>
                <a:uLnTx/>
                <a:uFillTx/>
                <a:latin typeface="#9Slide05 SVNClementine" panose="020F0502020204030203" pitchFamily="34" charset="0"/>
                <a:cs typeface="Arial"/>
                <a:sym typeface="Arial"/>
              </a:rPr>
              <a:t> … </a:t>
            </a:r>
            <a:r>
              <a:rPr kumimoji="0" lang="en-US" sz="4000" b="0" i="0" u="none" strike="noStrike" kern="0" cap="none" spc="0" normalizeH="0" baseline="0" noProof="0" dirty="0" err="1">
                <a:ln>
                  <a:noFill/>
                </a:ln>
                <a:solidFill>
                  <a:srgbClr val="12306B"/>
                </a:solidFill>
                <a:effectLst/>
                <a:uLnTx/>
                <a:uFillTx/>
                <a:latin typeface="#9Slide05 SVNClementine" panose="020F0502020204030203" pitchFamily="34" charset="0"/>
                <a:cs typeface="Arial"/>
                <a:sym typeface="Arial"/>
              </a:rPr>
              <a:t>năm</a:t>
            </a:r>
            <a:r>
              <a:rPr kumimoji="0" lang="en-US" sz="4000" b="0" i="0" u="none" strike="noStrike" kern="0" cap="none" spc="0" normalizeH="0" baseline="0" noProof="0" dirty="0">
                <a:ln>
                  <a:noFill/>
                </a:ln>
                <a:solidFill>
                  <a:srgbClr val="12306B"/>
                </a:solidFill>
                <a:effectLst/>
                <a:uLnTx/>
                <a:uFillTx/>
                <a:latin typeface="#9Slide05 SVNClementine" panose="020F0502020204030203" pitchFamily="34" charset="0"/>
                <a:cs typeface="Arial"/>
                <a:sym typeface="Arial"/>
              </a:rPr>
              <a:t> …</a:t>
            </a:r>
          </a:p>
        </p:txBody>
      </p:sp>
      <p:sp>
        <p:nvSpPr>
          <p:cNvPr id="21" name="Hộp Văn bản 20">
            <a:extLst>
              <a:ext uri="{FF2B5EF4-FFF2-40B4-BE49-F238E27FC236}">
                <a16:creationId xmlns:a16="http://schemas.microsoft.com/office/drawing/2014/main" id="{9C8F3ED3-19F9-0781-31AC-BB9E0CA7BA8B}"/>
              </a:ext>
            </a:extLst>
          </p:cNvPr>
          <p:cNvSpPr txBox="1"/>
          <p:nvPr/>
        </p:nvSpPr>
        <p:spPr>
          <a:xfrm>
            <a:off x="2595131" y="3807366"/>
            <a:ext cx="6889367"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000" b="0" i="0" u="none" strike="noStrike" kern="0" cap="none" spc="0" normalizeH="0" baseline="0" noProof="0">
                <a:ln>
                  <a:noFill/>
                </a:ln>
                <a:solidFill>
                  <a:sysClr val="windowText" lastClr="000000"/>
                </a:solidFill>
                <a:effectLst/>
                <a:uLnTx/>
                <a:uFillTx/>
                <a:latin typeface="#9Slide05 SVNClementine" panose="020F0502020204030203" pitchFamily="34" charset="0"/>
                <a:cs typeface="Arial"/>
                <a:sym typeface="Arial"/>
              </a:rPr>
              <a:t>Bài</a:t>
            </a:r>
            <a:r>
              <a:rPr kumimoji="0" lang="en-US" sz="5000" b="0" i="0" u="none" strike="noStrike" kern="0" cap="none" spc="0" normalizeH="0" noProof="0">
                <a:ln>
                  <a:noFill/>
                </a:ln>
                <a:solidFill>
                  <a:sysClr val="windowText" lastClr="000000"/>
                </a:solidFill>
                <a:effectLst/>
                <a:uLnTx/>
                <a:uFillTx/>
                <a:latin typeface="#9Slide05 SVNClementine" panose="020F0502020204030203" pitchFamily="34" charset="0"/>
                <a:cs typeface="Arial"/>
                <a:sym typeface="Arial"/>
              </a:rPr>
              <a:t> 3- Tiết 3</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5000" kern="0" noProof="0">
                <a:solidFill>
                  <a:sysClr val="windowText" lastClr="000000"/>
                </a:solidFill>
                <a:latin typeface="#9Slide05 SVNClementine" panose="020F0502020204030203" pitchFamily="34" charset="0"/>
                <a:cs typeface="Arial"/>
                <a:sym typeface="Arial"/>
              </a:rPr>
              <a:t>Ôn chữ hoa O, Ô, Ơ, Q</a:t>
            </a:r>
            <a:endParaRPr kumimoji="0" lang="en-US" sz="5000" b="0" i="0" u="none" strike="noStrike" kern="0" cap="none" spc="0" normalizeH="0" baseline="0" noProof="0" dirty="0">
              <a:ln>
                <a:noFill/>
              </a:ln>
              <a:solidFill>
                <a:sysClr val="windowText" lastClr="000000"/>
              </a:solidFill>
              <a:effectLst/>
              <a:uLnTx/>
              <a:uFillTx/>
              <a:latin typeface="#9Slide05 SVNClementine" panose="020F0502020204030203" pitchFamily="34" charset="0"/>
              <a:cs typeface="Arial"/>
              <a:sym typeface="Arial"/>
            </a:endParaRPr>
          </a:p>
        </p:txBody>
      </p:sp>
      <p:sp>
        <p:nvSpPr>
          <p:cNvPr id="22" name="Hộp Văn bản 21">
            <a:extLst>
              <a:ext uri="{FF2B5EF4-FFF2-40B4-BE49-F238E27FC236}">
                <a16:creationId xmlns:a16="http://schemas.microsoft.com/office/drawing/2014/main" id="{58E486E2-5B3F-592D-4E51-E89BE0324827}"/>
              </a:ext>
            </a:extLst>
          </p:cNvPr>
          <p:cNvSpPr txBox="1"/>
          <p:nvPr/>
        </p:nvSpPr>
        <p:spPr>
          <a:xfrm>
            <a:off x="2651316" y="2009773"/>
            <a:ext cx="688936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0" i="0" u="none" strike="noStrike" kern="0" cap="none" spc="0" normalizeH="0" baseline="0" noProof="0" dirty="0" err="1">
                <a:ln>
                  <a:noFill/>
                </a:ln>
                <a:solidFill>
                  <a:srgbClr val="FF0000"/>
                </a:solidFill>
                <a:effectLst>
                  <a:reflection blurRad="6350" stA="55000" endA="300" endPos="45500" dir="5400000" sy="-100000" algn="bl" rotWithShape="0"/>
                </a:effectLst>
                <a:uLnTx/>
                <a:uFillTx/>
                <a:latin typeface="#9Slide05 SVNClementine" panose="020F0502020204030203" pitchFamily="34" charset="0"/>
                <a:cs typeface="Arial"/>
                <a:sym typeface="Arial"/>
              </a:rPr>
              <a:t>Tiếng</a:t>
            </a:r>
            <a:r>
              <a:rPr kumimoji="0" lang="en-US" sz="4800" b="0" i="0" u="none" strike="noStrike" kern="0" cap="none" spc="0" normalizeH="0" baseline="0" noProof="0" dirty="0">
                <a:ln>
                  <a:noFill/>
                </a:ln>
                <a:solidFill>
                  <a:srgbClr val="FF0000"/>
                </a:solidFill>
                <a:effectLst>
                  <a:reflection blurRad="6350" stA="55000" endA="300" endPos="45500" dir="5400000" sy="-100000" algn="bl" rotWithShape="0"/>
                </a:effectLst>
                <a:uLnTx/>
                <a:uFillTx/>
                <a:latin typeface="#9Slide05 SVNClementine" panose="020F0502020204030203" pitchFamily="34" charset="0"/>
                <a:cs typeface="Arial"/>
                <a:sym typeface="Arial"/>
              </a:rPr>
              <a:t> </a:t>
            </a:r>
            <a:r>
              <a:rPr kumimoji="0" lang="en-US" sz="4800" b="0" i="0" u="none" strike="noStrike" kern="0" cap="none" spc="0" normalizeH="0" baseline="0" noProof="0" dirty="0" err="1">
                <a:ln>
                  <a:noFill/>
                </a:ln>
                <a:solidFill>
                  <a:srgbClr val="FF0000"/>
                </a:solidFill>
                <a:effectLst>
                  <a:reflection blurRad="6350" stA="55000" endA="300" endPos="45500" dir="5400000" sy="-100000" algn="bl" rotWithShape="0"/>
                </a:effectLst>
                <a:uLnTx/>
                <a:uFillTx/>
                <a:latin typeface="#9Slide05 SVNClementine" panose="020F0502020204030203" pitchFamily="34" charset="0"/>
                <a:cs typeface="Arial"/>
                <a:sym typeface="Arial"/>
              </a:rPr>
              <a:t>Việt</a:t>
            </a:r>
            <a:r>
              <a:rPr kumimoji="0" lang="en-US" sz="4800" b="0" i="0" u="none" strike="noStrike" kern="0" cap="none" spc="0" normalizeH="0" baseline="0" noProof="0" dirty="0">
                <a:ln>
                  <a:noFill/>
                </a:ln>
                <a:solidFill>
                  <a:srgbClr val="FF0000"/>
                </a:solidFill>
                <a:effectLst>
                  <a:reflection blurRad="6350" stA="55000" endA="300" endPos="45500" dir="5400000" sy="-100000" algn="bl" rotWithShape="0"/>
                </a:effectLst>
                <a:uLnTx/>
                <a:uFillTx/>
                <a:latin typeface="#9Slide05 SVNClementine" panose="020F0502020204030203" pitchFamily="34" charset="0"/>
                <a:cs typeface="Arial"/>
                <a:sym typeface="Arial"/>
              </a:rPr>
              <a:t> </a:t>
            </a:r>
          </a:p>
        </p:txBody>
      </p:sp>
    </p:spTree>
    <p:extLst>
      <p:ext uri="{BB962C8B-B14F-4D97-AF65-F5344CB8AC3E}">
        <p14:creationId xmlns:p14="http://schemas.microsoft.com/office/powerpoint/2010/main" val="338895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1+#ppt_w/2"/>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par>
                                <p:cTn id="18" presetID="2" presetClass="entr" presetSubtype="6"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par>
                          <p:cTn id="26" fill="hold">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500"/>
                                        <p:tgtEl>
                                          <p:spTgt spid="22"/>
                                        </p:tgtEl>
                                      </p:cBhvr>
                                    </p:animEffect>
                                  </p:childTnLst>
                                </p:cTn>
                              </p:par>
                            </p:childTnLst>
                          </p:cTn>
                        </p:par>
                        <p:par>
                          <p:cTn id="30" fill="hold">
                            <p:stCondLst>
                              <p:cond delay="2000"/>
                            </p:stCondLst>
                            <p:childTnLst>
                              <p:par>
                                <p:cTn id="31" presetID="22" presetClass="entr" presetSubtype="8"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500"/>
                                        <p:tgtEl>
                                          <p:spTgt spid="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P spid="21" grpId="0"/>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Google Shape;916;p24">
            <a:extLst>
              <a:ext uri="{FF2B5EF4-FFF2-40B4-BE49-F238E27FC236}">
                <a16:creationId xmlns:a16="http://schemas.microsoft.com/office/drawing/2014/main" id="{295DA367-96F2-4DED-9F6F-4C70688FCC9D}"/>
              </a:ext>
            </a:extLst>
          </p:cNvPr>
          <p:cNvSpPr/>
          <p:nvPr/>
        </p:nvSpPr>
        <p:spPr>
          <a:xfrm>
            <a:off x="0" y="-26253"/>
            <a:ext cx="12192000" cy="6858000"/>
          </a:xfrm>
          <a:prstGeom prst="rect">
            <a:avLst/>
          </a:prstGeom>
          <a:blipFill rotWithShape="1">
            <a:blip r:embed="rId2">
              <a:alphaModFix/>
            </a:blip>
            <a:stretch>
              <a:fillRect t="-791" b="-791"/>
            </a:stretch>
          </a:bli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FFFFFF"/>
              </a:solidFill>
              <a:effectLst/>
              <a:uLnTx/>
              <a:uFillTx/>
              <a:latin typeface="Oi"/>
              <a:ea typeface="Oi"/>
              <a:cs typeface="Oi"/>
              <a:sym typeface="Oi"/>
            </a:endParaRPr>
          </a:p>
        </p:txBody>
      </p:sp>
      <p:sp>
        <p:nvSpPr>
          <p:cNvPr id="3" name="Rectangle: Rounded Corners 2">
            <a:extLst>
              <a:ext uri="{FF2B5EF4-FFF2-40B4-BE49-F238E27FC236}">
                <a16:creationId xmlns:a16="http://schemas.microsoft.com/office/drawing/2014/main" id="{301BB42D-D7F9-418B-B480-A28149A17A5A}"/>
              </a:ext>
            </a:extLst>
          </p:cNvPr>
          <p:cNvSpPr/>
          <p:nvPr/>
        </p:nvSpPr>
        <p:spPr>
          <a:xfrm>
            <a:off x="436098" y="393895"/>
            <a:ext cx="11319804" cy="607021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9" name="Hộp Văn bản 25">
            <a:extLst>
              <a:ext uri="{FF2B5EF4-FFF2-40B4-BE49-F238E27FC236}">
                <a16:creationId xmlns:a16="http://schemas.microsoft.com/office/drawing/2014/main" id="{563769C7-8D04-4EEE-A73F-6B68D5B20AE0}"/>
              </a:ext>
            </a:extLst>
          </p:cNvPr>
          <p:cNvSpPr txBox="1"/>
          <p:nvPr/>
        </p:nvSpPr>
        <p:spPr>
          <a:xfrm>
            <a:off x="1840149" y="671982"/>
            <a:ext cx="822769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w="9525">
                  <a:solidFill>
                    <a:srgbClr val="000000"/>
                  </a:solidFill>
                  <a:prstDash val="solid"/>
                </a:ln>
                <a:solidFill>
                  <a:srgbClr val="E53238"/>
                </a:solidFill>
                <a:effectLst>
                  <a:outerShdw blurRad="12700" dist="38100" dir="2700000" algn="tl" rotWithShape="0">
                    <a:srgbClr val="E53238">
                      <a:lumMod val="60000"/>
                      <a:lumOff val="40000"/>
                    </a:srgbClr>
                  </a:outerShdw>
                </a:effectLst>
                <a:uLnTx/>
                <a:uFillTx/>
                <a:latin typeface="Arial"/>
                <a:ea typeface="微软雅黑"/>
                <a:cs typeface="+mn-cs"/>
              </a:rPr>
              <a:t>CÙNG QUAN SÁT</a:t>
            </a:r>
            <a:endParaRPr kumimoji="0" lang="en-US" sz="4800" b="1" i="0" u="none" strike="noStrike" kern="1200" cap="none" spc="0" normalizeH="0" baseline="0" noProof="0" dirty="0">
              <a:ln w="9525">
                <a:solidFill>
                  <a:srgbClr val="000000"/>
                </a:solidFill>
                <a:prstDash val="solid"/>
              </a:ln>
              <a:solidFill>
                <a:srgbClr val="E53238"/>
              </a:solidFill>
              <a:effectLst>
                <a:outerShdw blurRad="12700" dist="38100" dir="2700000" algn="tl" rotWithShape="0">
                  <a:srgbClr val="E53238">
                    <a:lumMod val="60000"/>
                    <a:lumOff val="40000"/>
                  </a:srgbClr>
                </a:outerShdw>
              </a:effectLst>
              <a:uLnTx/>
              <a:uFillTx/>
              <a:latin typeface="Arial"/>
              <a:ea typeface="微软雅黑"/>
              <a:cs typeface="+mn-cs"/>
            </a:endParaRPr>
          </a:p>
        </p:txBody>
      </p:sp>
      <p:pic>
        <p:nvPicPr>
          <p:cNvPr id="4" name="Picture 3">
            <a:extLst>
              <a:ext uri="{FF2B5EF4-FFF2-40B4-BE49-F238E27FC236}">
                <a16:creationId xmlns:a16="http://schemas.microsoft.com/office/drawing/2014/main" id="{DEA54411-AB1C-45D1-A75D-B14A8C1339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4783" y="1781066"/>
            <a:ext cx="4078426" cy="5744266"/>
          </a:xfrm>
          <a:prstGeom prst="rect">
            <a:avLst/>
          </a:prstGeom>
        </p:spPr>
      </p:pic>
    </p:spTree>
    <p:extLst>
      <p:ext uri="{BB962C8B-B14F-4D97-AF65-F5344CB8AC3E}">
        <p14:creationId xmlns:p14="http://schemas.microsoft.com/office/powerpoint/2010/main" val="375844098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Google Shape;916;p24">
            <a:extLst>
              <a:ext uri="{FF2B5EF4-FFF2-40B4-BE49-F238E27FC236}">
                <a16:creationId xmlns:a16="http://schemas.microsoft.com/office/drawing/2014/main" id="{295DA367-96F2-4DED-9F6F-4C70688FCC9D}"/>
              </a:ext>
            </a:extLst>
          </p:cNvPr>
          <p:cNvSpPr/>
          <p:nvPr/>
        </p:nvSpPr>
        <p:spPr>
          <a:xfrm>
            <a:off x="0" y="-26253"/>
            <a:ext cx="12192000" cy="6858000"/>
          </a:xfrm>
          <a:prstGeom prst="rect">
            <a:avLst/>
          </a:prstGeom>
          <a:blipFill rotWithShape="1">
            <a:blip r:embed="rId2">
              <a:alphaModFix/>
            </a:blip>
            <a:stretch>
              <a:fillRect t="-791" b="-791"/>
            </a:stretch>
          </a:bli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FFFFFF"/>
              </a:solidFill>
              <a:effectLst/>
              <a:uLnTx/>
              <a:uFillTx/>
              <a:latin typeface="Oi"/>
              <a:ea typeface="Oi"/>
              <a:cs typeface="Oi"/>
              <a:sym typeface="Oi"/>
            </a:endParaRPr>
          </a:p>
        </p:txBody>
      </p:sp>
      <p:sp>
        <p:nvSpPr>
          <p:cNvPr id="3" name="Rectangle: Rounded Corners 2">
            <a:extLst>
              <a:ext uri="{FF2B5EF4-FFF2-40B4-BE49-F238E27FC236}">
                <a16:creationId xmlns:a16="http://schemas.microsoft.com/office/drawing/2014/main" id="{301BB42D-D7F9-418B-B480-A28149A17A5A}"/>
              </a:ext>
            </a:extLst>
          </p:cNvPr>
          <p:cNvSpPr/>
          <p:nvPr/>
        </p:nvSpPr>
        <p:spPr>
          <a:xfrm>
            <a:off x="436098" y="393895"/>
            <a:ext cx="11319804" cy="607021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5" name="Rectangle 4">
            <a:extLst>
              <a:ext uri="{FF2B5EF4-FFF2-40B4-BE49-F238E27FC236}">
                <a16:creationId xmlns:a16="http://schemas.microsoft.com/office/drawing/2014/main" id="{BF76AB15-A013-4E36-941C-504A01F9E044}"/>
              </a:ext>
            </a:extLst>
          </p:cNvPr>
          <p:cNvSpPr/>
          <p:nvPr/>
        </p:nvSpPr>
        <p:spPr>
          <a:xfrm>
            <a:off x="8482818" y="5289452"/>
            <a:ext cx="2307102" cy="489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8" name="Rectangle 7">
            <a:extLst>
              <a:ext uri="{FF2B5EF4-FFF2-40B4-BE49-F238E27FC236}">
                <a16:creationId xmlns:a16="http://schemas.microsoft.com/office/drawing/2014/main" id="{1204A01E-491F-48B4-AFB9-6DFDF88987B2}"/>
              </a:ext>
            </a:extLst>
          </p:cNvPr>
          <p:cNvSpPr/>
          <p:nvPr/>
        </p:nvSpPr>
        <p:spPr>
          <a:xfrm>
            <a:off x="4409615" y="1395562"/>
            <a:ext cx="7193280" cy="4014369"/>
          </a:xfrm>
          <a:prstGeom prst="rect">
            <a:avLst/>
          </a:prstGeom>
        </p:spPr>
        <p:txBody>
          <a:bodyPr wrap="square">
            <a:spAutoFit/>
          </a:bodyPr>
          <a:lstStyle/>
          <a:p>
            <a:pPr marL="0" marR="0" lvl="0" indent="0" algn="just" defTabSz="914400" rtl="0" eaLnBrk="1" fontAlgn="base" latinLnBrk="0" hangingPunct="1">
              <a:lnSpc>
                <a:spcPct val="115000"/>
              </a:lnSpc>
              <a:spcBef>
                <a:spcPts val="0"/>
              </a:spcBef>
              <a:spcAft>
                <a:spcPts val="0"/>
              </a:spcAft>
              <a:buClrTx/>
              <a:buSzTx/>
              <a:buFontTx/>
              <a:buNone/>
              <a:tabLst/>
              <a:defRPr/>
            </a:pPr>
            <a:r>
              <a:rPr kumimoji="0" lang="vi-VN" sz="2800" b="0" i="1" u="none" strike="noStrike" kern="1200" cap="none" spc="0" normalizeH="0" baseline="0" noProof="0">
                <a:ln>
                  <a:noFill/>
                </a:ln>
                <a:solidFill>
                  <a:srgbClr val="FF0000"/>
                </a:solidFill>
                <a:effectLst/>
                <a:uLnTx/>
                <a:uFillTx/>
                <a:latin typeface="Arial"/>
                <a:ea typeface="Times New Roman" panose="02020603050405020304" pitchFamily="18" charset="0"/>
                <a:cs typeface="+mn-cs"/>
              </a:rPr>
              <a:t>Nét 1:</a:t>
            </a:r>
            <a:r>
              <a:rPr kumimoji="0" lang="vi-VN" sz="2800" b="0" i="0" u="none" strike="noStrike" kern="1200" cap="none" spc="0" normalizeH="0" baseline="0" noProof="0">
                <a:ln>
                  <a:noFill/>
                </a:ln>
                <a:solidFill>
                  <a:srgbClr val="000000"/>
                </a:solidFill>
                <a:effectLst/>
                <a:uLnTx/>
                <a:uFillTx/>
                <a:latin typeface="Arial"/>
                <a:ea typeface="Times New Roman" panose="02020603050405020304" pitchFamily="18" charset="0"/>
                <a:cs typeface="+mn-cs"/>
              </a:rPr>
              <a:t> Đặt bút trên đường kẻ 6, đưa bút sang trái viết nét cong kín. Phần cuối lượn vào trong bụng chữ đến đường kẻ 4 thì lượn lên một chút rồi dừng bút. Phần này giống chữ hoa O.</a:t>
            </a:r>
          </a:p>
          <a:p>
            <a:pPr marL="0" marR="0" lvl="0" indent="0" algn="just" defTabSz="914400" rtl="0" eaLnBrk="1" fontAlgn="base" latinLnBrk="0" hangingPunct="1">
              <a:lnSpc>
                <a:spcPct val="115000"/>
              </a:lnSpc>
              <a:spcBef>
                <a:spcPts val="0"/>
              </a:spcBef>
              <a:spcAft>
                <a:spcPts val="0"/>
              </a:spcAft>
              <a:buClrTx/>
              <a:buSzTx/>
              <a:buFontTx/>
              <a:buNone/>
              <a:tabLst/>
              <a:defRPr/>
            </a:pPr>
            <a:r>
              <a:rPr kumimoji="0" lang="vi-VN" sz="2800" b="0" i="1" u="none" strike="noStrike" kern="1200" cap="none" spc="0" normalizeH="0" baseline="0" noProof="0">
                <a:ln>
                  <a:noFill/>
                </a:ln>
                <a:solidFill>
                  <a:srgbClr val="FF0000"/>
                </a:solidFill>
                <a:effectLst/>
                <a:uLnTx/>
                <a:uFillTx/>
                <a:latin typeface="Arial"/>
                <a:ea typeface="Times New Roman" panose="02020603050405020304" pitchFamily="18" charset="0"/>
                <a:cs typeface="+mn-cs"/>
              </a:rPr>
              <a:t>Nét 2:</a:t>
            </a:r>
            <a:r>
              <a:rPr kumimoji="0" lang="vi-VN" sz="2800" b="0" i="0" u="none" strike="noStrike" kern="1200" cap="none" spc="0" normalizeH="0" baseline="0" noProof="0">
                <a:ln>
                  <a:noFill/>
                </a:ln>
                <a:solidFill>
                  <a:srgbClr val="000000"/>
                </a:solidFill>
                <a:effectLst/>
                <a:uLnTx/>
                <a:uFillTx/>
                <a:latin typeface="Arial"/>
                <a:ea typeface="Times New Roman" panose="02020603050405020304" pitchFamily="18" charset="0"/>
                <a:cs typeface="+mn-cs"/>
              </a:rPr>
              <a:t> Từ điểm dừng bút của nét 1. Lia bút xuống gần đường kẻ 2 viết nét lượn ngang từ trong lòng chữ ra ngoài.</a:t>
            </a:r>
          </a:p>
        </p:txBody>
      </p:sp>
      <p:pic>
        <p:nvPicPr>
          <p:cNvPr id="7" name="Picture 6">
            <a:extLst>
              <a:ext uri="{FF2B5EF4-FFF2-40B4-BE49-F238E27FC236}">
                <a16:creationId xmlns:a16="http://schemas.microsoft.com/office/drawing/2014/main" id="{A495A795-179D-4C93-B1D3-1B3B9FD8B7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611" y="1631852"/>
            <a:ext cx="3352997" cy="4722534"/>
          </a:xfrm>
          <a:prstGeom prst="rect">
            <a:avLst/>
          </a:prstGeom>
        </p:spPr>
      </p:pic>
    </p:spTree>
    <p:extLst>
      <p:ext uri="{BB962C8B-B14F-4D97-AF65-F5344CB8AC3E}">
        <p14:creationId xmlns:p14="http://schemas.microsoft.com/office/powerpoint/2010/main" val="85635151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Google Shape;916;p24">
            <a:extLst>
              <a:ext uri="{FF2B5EF4-FFF2-40B4-BE49-F238E27FC236}">
                <a16:creationId xmlns:a16="http://schemas.microsoft.com/office/drawing/2014/main" id="{295DA367-96F2-4DED-9F6F-4C70688FCC9D}"/>
              </a:ext>
            </a:extLst>
          </p:cNvPr>
          <p:cNvSpPr/>
          <p:nvPr/>
        </p:nvSpPr>
        <p:spPr>
          <a:xfrm>
            <a:off x="0" y="-26253"/>
            <a:ext cx="12192000" cy="6858000"/>
          </a:xfrm>
          <a:prstGeom prst="rect">
            <a:avLst/>
          </a:prstGeom>
          <a:blipFill rotWithShape="1">
            <a:blip r:embed="rId4">
              <a:alphaModFix/>
            </a:blip>
            <a:stretch>
              <a:fillRect t="-791" b="-791"/>
            </a:stretch>
          </a:bli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FFFFFF"/>
              </a:solidFill>
              <a:effectLst/>
              <a:uLnTx/>
              <a:uFillTx/>
              <a:latin typeface="Oi"/>
              <a:ea typeface="Oi"/>
              <a:cs typeface="Oi"/>
              <a:sym typeface="Oi"/>
            </a:endParaRPr>
          </a:p>
        </p:txBody>
      </p:sp>
      <p:sp>
        <p:nvSpPr>
          <p:cNvPr id="3" name="Rectangle: Rounded Corners 2">
            <a:extLst>
              <a:ext uri="{FF2B5EF4-FFF2-40B4-BE49-F238E27FC236}">
                <a16:creationId xmlns:a16="http://schemas.microsoft.com/office/drawing/2014/main" id="{301BB42D-D7F9-418B-B480-A28149A17A5A}"/>
              </a:ext>
            </a:extLst>
          </p:cNvPr>
          <p:cNvSpPr/>
          <p:nvPr/>
        </p:nvSpPr>
        <p:spPr>
          <a:xfrm>
            <a:off x="436098" y="393895"/>
            <a:ext cx="11319804" cy="607021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9" name="Hộp Văn bản 25">
            <a:extLst>
              <a:ext uri="{FF2B5EF4-FFF2-40B4-BE49-F238E27FC236}">
                <a16:creationId xmlns:a16="http://schemas.microsoft.com/office/drawing/2014/main" id="{563769C7-8D04-4EEE-A73F-6B68D5B20AE0}"/>
              </a:ext>
            </a:extLst>
          </p:cNvPr>
          <p:cNvSpPr txBox="1"/>
          <p:nvPr/>
        </p:nvSpPr>
        <p:spPr>
          <a:xfrm>
            <a:off x="2150964" y="883057"/>
            <a:ext cx="822769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w="9525">
                  <a:solidFill>
                    <a:srgbClr val="000000"/>
                  </a:solidFill>
                  <a:prstDash val="solid"/>
                </a:ln>
                <a:solidFill>
                  <a:srgbClr val="E53238"/>
                </a:solidFill>
                <a:effectLst>
                  <a:outerShdw blurRad="12700" dist="38100" dir="2700000" algn="tl" rotWithShape="0">
                    <a:srgbClr val="E53238">
                      <a:lumMod val="60000"/>
                      <a:lumOff val="40000"/>
                    </a:srgbClr>
                  </a:outerShdw>
                </a:effectLst>
                <a:uLnTx/>
                <a:uFillTx/>
                <a:latin typeface="Arial"/>
                <a:ea typeface="微软雅黑"/>
                <a:cs typeface="+mn-cs"/>
              </a:rPr>
              <a:t>CÙNG QUAN SÁT</a:t>
            </a:r>
            <a:endParaRPr kumimoji="0" lang="en-US" sz="4800" b="1" i="0" u="none" strike="noStrike" kern="1200" cap="none" spc="0" normalizeH="0" baseline="0" noProof="0" dirty="0">
              <a:ln w="9525">
                <a:solidFill>
                  <a:srgbClr val="000000"/>
                </a:solidFill>
                <a:prstDash val="solid"/>
              </a:ln>
              <a:solidFill>
                <a:srgbClr val="E53238"/>
              </a:solidFill>
              <a:effectLst>
                <a:outerShdw blurRad="12700" dist="38100" dir="2700000" algn="tl" rotWithShape="0">
                  <a:srgbClr val="E53238">
                    <a:lumMod val="60000"/>
                    <a:lumOff val="40000"/>
                  </a:srgbClr>
                </a:outerShdw>
              </a:effectLst>
              <a:uLnTx/>
              <a:uFillTx/>
              <a:latin typeface="Arial"/>
              <a:ea typeface="微软雅黑"/>
              <a:cs typeface="+mn-cs"/>
            </a:endParaRPr>
          </a:p>
        </p:txBody>
      </p:sp>
      <p:pic>
        <p:nvPicPr>
          <p:cNvPr id="8" name="Picture 7">
            <a:extLst>
              <a:ext uri="{FF2B5EF4-FFF2-40B4-BE49-F238E27FC236}">
                <a16:creationId xmlns:a16="http://schemas.microsoft.com/office/drawing/2014/main" id="{83F308A1-7A46-414D-A22D-5E6DE70A08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821" y="2122971"/>
            <a:ext cx="3352997" cy="4722534"/>
          </a:xfrm>
          <a:prstGeom prst="rect">
            <a:avLst/>
          </a:prstGeom>
        </p:spPr>
      </p:pic>
      <p:pic>
        <p:nvPicPr>
          <p:cNvPr id="2" name="HƯỚNG DẪN VIẾT CHỮ HOA Q  - -KIẾN THỨC TIỂU HỌC-">
            <a:hlinkClick r:id="" action="ppaction://media"/>
            <a:extLst>
              <a:ext uri="{FF2B5EF4-FFF2-40B4-BE49-F238E27FC236}">
                <a16:creationId xmlns:a16="http://schemas.microsoft.com/office/drawing/2014/main" id="{9002C4C5-B8FE-4B48-A674-1E33D174B85B}"/>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4907184" y="2105775"/>
            <a:ext cx="6096000" cy="3429000"/>
          </a:xfrm>
          <a:prstGeom prst="rect">
            <a:avLst/>
          </a:prstGeom>
        </p:spPr>
      </p:pic>
      <p:sp>
        <p:nvSpPr>
          <p:cNvPr id="5" name="Rectangle 4">
            <a:extLst>
              <a:ext uri="{FF2B5EF4-FFF2-40B4-BE49-F238E27FC236}">
                <a16:creationId xmlns:a16="http://schemas.microsoft.com/office/drawing/2014/main" id="{BF76AB15-A013-4E36-941C-504A01F9E044}"/>
              </a:ext>
            </a:extLst>
          </p:cNvPr>
          <p:cNvSpPr/>
          <p:nvPr/>
        </p:nvSpPr>
        <p:spPr>
          <a:xfrm>
            <a:off x="8071557" y="5139170"/>
            <a:ext cx="2307102" cy="489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203075817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3952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2"/>
                </p:tgtEl>
              </p:cMediaNode>
            </p:video>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2"/>
                                        </p:tgtEl>
                                      </p:cBhvr>
                                    </p:cmd>
                                  </p:childTnLst>
                                </p:cTn>
                              </p:par>
                            </p:childTnLst>
                          </p:cTn>
                        </p:par>
                      </p:childTnLst>
                    </p:cTn>
                  </p:par>
                </p:childTnLst>
              </p:cTn>
              <p:nextCondLst>
                <p:cond evt="onClick" delay="0">
                  <p:tgtEl>
                    <p:spTgt spid="2"/>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916;p24">
            <a:extLst>
              <a:ext uri="{FF2B5EF4-FFF2-40B4-BE49-F238E27FC236}">
                <a16:creationId xmlns:a16="http://schemas.microsoft.com/office/drawing/2014/main" id="{71664FD4-3E17-414F-B9A6-2E950CB25F59}"/>
              </a:ext>
            </a:extLst>
          </p:cNvPr>
          <p:cNvSpPr/>
          <p:nvPr/>
        </p:nvSpPr>
        <p:spPr>
          <a:xfrm>
            <a:off x="0" y="-26253"/>
            <a:ext cx="12192000" cy="6858000"/>
          </a:xfrm>
          <a:prstGeom prst="rect">
            <a:avLst/>
          </a:prstGeom>
          <a:blipFill rotWithShape="1">
            <a:blip r:embed="rId2">
              <a:alphaModFix/>
            </a:blip>
            <a:stretch>
              <a:fillRect t="-791" b="-791"/>
            </a:stretch>
          </a:bli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FFFFFF"/>
              </a:solidFill>
              <a:effectLst/>
              <a:uLnTx/>
              <a:uFillTx/>
              <a:latin typeface="Oi"/>
              <a:ea typeface="Oi"/>
              <a:cs typeface="Oi"/>
              <a:sym typeface="Oi"/>
            </a:endParaRPr>
          </a:p>
        </p:txBody>
      </p:sp>
      <p:sp>
        <p:nvSpPr>
          <p:cNvPr id="13" name="Rectangle: Rounded Corners 12">
            <a:extLst>
              <a:ext uri="{FF2B5EF4-FFF2-40B4-BE49-F238E27FC236}">
                <a16:creationId xmlns:a16="http://schemas.microsoft.com/office/drawing/2014/main" id="{35117E86-6F5A-4585-B921-046A5F3E1C80}"/>
              </a:ext>
            </a:extLst>
          </p:cNvPr>
          <p:cNvSpPr/>
          <p:nvPr/>
        </p:nvSpPr>
        <p:spPr>
          <a:xfrm>
            <a:off x="436098" y="393895"/>
            <a:ext cx="11319804" cy="607021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4" name="Hình ảnh 74" descr="Ảnh có chứa đồ họa véc-tơ&#10;&#10;Mô tả được tạo tự động">
            <a:extLst>
              <a:ext uri="{FF2B5EF4-FFF2-40B4-BE49-F238E27FC236}">
                <a16:creationId xmlns:a16="http://schemas.microsoft.com/office/drawing/2014/main" id="{2436BF5D-6505-498C-9265-962490C5B1B7}"/>
              </a:ext>
            </a:extLst>
          </p:cNvPr>
          <p:cNvPicPr>
            <a:picLocks noChangeAspect="1"/>
          </p:cNvPicPr>
          <p:nvPr/>
        </p:nvPicPr>
        <p:blipFill>
          <a:blip r:embed="rId3"/>
          <a:stretch>
            <a:fillRect/>
          </a:stretch>
        </p:blipFill>
        <p:spPr>
          <a:xfrm flipH="1">
            <a:off x="7513328" y="3048368"/>
            <a:ext cx="4774852" cy="3809632"/>
          </a:xfrm>
          <a:prstGeom prst="rect">
            <a:avLst/>
          </a:prstGeom>
        </p:spPr>
      </p:pic>
      <p:grpSp>
        <p:nvGrpSpPr>
          <p:cNvPr id="5" name="Nhóm 75">
            <a:extLst>
              <a:ext uri="{FF2B5EF4-FFF2-40B4-BE49-F238E27FC236}">
                <a16:creationId xmlns:a16="http://schemas.microsoft.com/office/drawing/2014/main" id="{28968FF5-230B-4317-8794-A184E4E791AA}"/>
              </a:ext>
            </a:extLst>
          </p:cNvPr>
          <p:cNvGrpSpPr/>
          <p:nvPr/>
        </p:nvGrpSpPr>
        <p:grpSpPr>
          <a:xfrm flipH="1">
            <a:off x="7513328" y="1383058"/>
            <a:ext cx="2941947" cy="2183768"/>
            <a:chOff x="3812588" y="1475067"/>
            <a:chExt cx="2630554" cy="2460391"/>
          </a:xfrm>
        </p:grpSpPr>
        <p:sp>
          <p:nvSpPr>
            <p:cNvPr id="6" name="Google Shape;317;p7">
              <a:extLst>
                <a:ext uri="{FF2B5EF4-FFF2-40B4-BE49-F238E27FC236}">
                  <a16:creationId xmlns:a16="http://schemas.microsoft.com/office/drawing/2014/main" id="{806D167D-844D-460B-A44D-D0D9878C4F70}"/>
                </a:ext>
              </a:extLst>
            </p:cNvPr>
            <p:cNvSpPr/>
            <p:nvPr/>
          </p:nvSpPr>
          <p:spPr>
            <a:xfrm rot="20898015">
              <a:off x="3812588" y="1475067"/>
              <a:ext cx="2630554" cy="2460391"/>
            </a:xfrm>
            <a:custGeom>
              <a:avLst/>
              <a:gdLst/>
              <a:ahLst/>
              <a:cxnLst/>
              <a:rect l="l" t="t" r="r" b="b"/>
              <a:pathLst>
                <a:path w="547" h="525" extrusionOk="0">
                  <a:moveTo>
                    <a:pt x="542" y="193"/>
                  </a:moveTo>
                  <a:cubicBezTo>
                    <a:pt x="540" y="186"/>
                    <a:pt x="538" y="179"/>
                    <a:pt x="535" y="173"/>
                  </a:cubicBezTo>
                  <a:cubicBezTo>
                    <a:pt x="532" y="166"/>
                    <a:pt x="528" y="160"/>
                    <a:pt x="523" y="153"/>
                  </a:cubicBezTo>
                  <a:cubicBezTo>
                    <a:pt x="519" y="148"/>
                    <a:pt x="514" y="142"/>
                    <a:pt x="507" y="136"/>
                  </a:cubicBezTo>
                  <a:cubicBezTo>
                    <a:pt x="502" y="131"/>
                    <a:pt x="497" y="126"/>
                    <a:pt x="490" y="121"/>
                  </a:cubicBezTo>
                  <a:cubicBezTo>
                    <a:pt x="484" y="116"/>
                    <a:pt x="477" y="112"/>
                    <a:pt x="470" y="107"/>
                  </a:cubicBezTo>
                  <a:cubicBezTo>
                    <a:pt x="463" y="102"/>
                    <a:pt x="455" y="98"/>
                    <a:pt x="447" y="93"/>
                  </a:cubicBezTo>
                  <a:cubicBezTo>
                    <a:pt x="432" y="83"/>
                    <a:pt x="416" y="75"/>
                    <a:pt x="400" y="67"/>
                  </a:cubicBezTo>
                  <a:cubicBezTo>
                    <a:pt x="392" y="63"/>
                    <a:pt x="384" y="60"/>
                    <a:pt x="377" y="56"/>
                  </a:cubicBezTo>
                  <a:cubicBezTo>
                    <a:pt x="373" y="55"/>
                    <a:pt x="369" y="53"/>
                    <a:pt x="365" y="52"/>
                  </a:cubicBezTo>
                  <a:cubicBezTo>
                    <a:pt x="362" y="51"/>
                    <a:pt x="359" y="49"/>
                    <a:pt x="356" y="48"/>
                  </a:cubicBezTo>
                  <a:cubicBezTo>
                    <a:pt x="354" y="47"/>
                    <a:pt x="354" y="47"/>
                    <a:pt x="354" y="47"/>
                  </a:cubicBezTo>
                  <a:cubicBezTo>
                    <a:pt x="315" y="33"/>
                    <a:pt x="285" y="22"/>
                    <a:pt x="256" y="15"/>
                  </a:cubicBezTo>
                  <a:cubicBezTo>
                    <a:pt x="239" y="10"/>
                    <a:pt x="223" y="7"/>
                    <a:pt x="207" y="4"/>
                  </a:cubicBezTo>
                  <a:cubicBezTo>
                    <a:pt x="199" y="3"/>
                    <a:pt x="190" y="2"/>
                    <a:pt x="182" y="1"/>
                  </a:cubicBezTo>
                  <a:cubicBezTo>
                    <a:pt x="174" y="0"/>
                    <a:pt x="167" y="0"/>
                    <a:pt x="160" y="0"/>
                  </a:cubicBezTo>
                  <a:cubicBezTo>
                    <a:pt x="147" y="0"/>
                    <a:pt x="134" y="1"/>
                    <a:pt x="121" y="4"/>
                  </a:cubicBezTo>
                  <a:cubicBezTo>
                    <a:pt x="109" y="7"/>
                    <a:pt x="98" y="11"/>
                    <a:pt x="87" y="16"/>
                  </a:cubicBezTo>
                  <a:cubicBezTo>
                    <a:pt x="76" y="21"/>
                    <a:pt x="66" y="28"/>
                    <a:pt x="57" y="35"/>
                  </a:cubicBezTo>
                  <a:cubicBezTo>
                    <a:pt x="49" y="43"/>
                    <a:pt x="41" y="53"/>
                    <a:pt x="34" y="63"/>
                  </a:cubicBezTo>
                  <a:cubicBezTo>
                    <a:pt x="30" y="68"/>
                    <a:pt x="27" y="74"/>
                    <a:pt x="24" y="80"/>
                  </a:cubicBezTo>
                  <a:cubicBezTo>
                    <a:pt x="22" y="85"/>
                    <a:pt x="19" y="91"/>
                    <a:pt x="17" y="98"/>
                  </a:cubicBezTo>
                  <a:cubicBezTo>
                    <a:pt x="13" y="111"/>
                    <a:pt x="9" y="124"/>
                    <a:pt x="7" y="138"/>
                  </a:cubicBezTo>
                  <a:cubicBezTo>
                    <a:pt x="4" y="151"/>
                    <a:pt x="2" y="166"/>
                    <a:pt x="1" y="180"/>
                  </a:cubicBezTo>
                  <a:cubicBezTo>
                    <a:pt x="0" y="195"/>
                    <a:pt x="0" y="209"/>
                    <a:pt x="0" y="224"/>
                  </a:cubicBezTo>
                  <a:cubicBezTo>
                    <a:pt x="2" y="255"/>
                    <a:pt x="9" y="282"/>
                    <a:pt x="20" y="305"/>
                  </a:cubicBezTo>
                  <a:cubicBezTo>
                    <a:pt x="22" y="311"/>
                    <a:pt x="26" y="317"/>
                    <a:pt x="29" y="322"/>
                  </a:cubicBezTo>
                  <a:cubicBezTo>
                    <a:pt x="32" y="327"/>
                    <a:pt x="36" y="332"/>
                    <a:pt x="40" y="337"/>
                  </a:cubicBezTo>
                  <a:cubicBezTo>
                    <a:pt x="47" y="345"/>
                    <a:pt x="56" y="353"/>
                    <a:pt x="66" y="360"/>
                  </a:cubicBezTo>
                  <a:cubicBezTo>
                    <a:pt x="75" y="366"/>
                    <a:pt x="86" y="372"/>
                    <a:pt x="98" y="377"/>
                  </a:cubicBezTo>
                  <a:cubicBezTo>
                    <a:pt x="108" y="382"/>
                    <a:pt x="120" y="386"/>
                    <a:pt x="133" y="390"/>
                  </a:cubicBezTo>
                  <a:cubicBezTo>
                    <a:pt x="137" y="391"/>
                    <a:pt x="140" y="392"/>
                    <a:pt x="144" y="393"/>
                  </a:cubicBezTo>
                  <a:cubicBezTo>
                    <a:pt x="144" y="393"/>
                    <a:pt x="145" y="393"/>
                    <a:pt x="146" y="393"/>
                  </a:cubicBezTo>
                  <a:cubicBezTo>
                    <a:pt x="147" y="393"/>
                    <a:pt x="147" y="393"/>
                    <a:pt x="147" y="393"/>
                  </a:cubicBezTo>
                  <a:cubicBezTo>
                    <a:pt x="149" y="394"/>
                    <a:pt x="151" y="395"/>
                    <a:pt x="154" y="396"/>
                  </a:cubicBezTo>
                  <a:cubicBezTo>
                    <a:pt x="156" y="396"/>
                    <a:pt x="159" y="397"/>
                    <a:pt x="162" y="398"/>
                  </a:cubicBezTo>
                  <a:cubicBezTo>
                    <a:pt x="170" y="400"/>
                    <a:pt x="179" y="403"/>
                    <a:pt x="187" y="406"/>
                  </a:cubicBezTo>
                  <a:cubicBezTo>
                    <a:pt x="207" y="412"/>
                    <a:pt x="227" y="417"/>
                    <a:pt x="247" y="420"/>
                  </a:cubicBezTo>
                  <a:cubicBezTo>
                    <a:pt x="240" y="434"/>
                    <a:pt x="231" y="448"/>
                    <a:pt x="220" y="461"/>
                  </a:cubicBezTo>
                  <a:cubicBezTo>
                    <a:pt x="208" y="476"/>
                    <a:pt x="192" y="490"/>
                    <a:pt x="175" y="502"/>
                  </a:cubicBezTo>
                  <a:cubicBezTo>
                    <a:pt x="175" y="502"/>
                    <a:pt x="175" y="502"/>
                    <a:pt x="175" y="502"/>
                  </a:cubicBezTo>
                  <a:cubicBezTo>
                    <a:pt x="165" y="509"/>
                    <a:pt x="155" y="515"/>
                    <a:pt x="144" y="520"/>
                  </a:cubicBezTo>
                  <a:cubicBezTo>
                    <a:pt x="143" y="520"/>
                    <a:pt x="143" y="521"/>
                    <a:pt x="143" y="521"/>
                  </a:cubicBezTo>
                  <a:cubicBezTo>
                    <a:pt x="143" y="522"/>
                    <a:pt x="143" y="522"/>
                    <a:pt x="143" y="523"/>
                  </a:cubicBezTo>
                  <a:cubicBezTo>
                    <a:pt x="143" y="523"/>
                    <a:pt x="143" y="523"/>
                    <a:pt x="143" y="523"/>
                  </a:cubicBezTo>
                  <a:cubicBezTo>
                    <a:pt x="143" y="524"/>
                    <a:pt x="144" y="524"/>
                    <a:pt x="144" y="524"/>
                  </a:cubicBezTo>
                  <a:cubicBezTo>
                    <a:pt x="149" y="525"/>
                    <a:pt x="154" y="525"/>
                    <a:pt x="158" y="525"/>
                  </a:cubicBezTo>
                  <a:cubicBezTo>
                    <a:pt x="173" y="525"/>
                    <a:pt x="189" y="522"/>
                    <a:pt x="208" y="516"/>
                  </a:cubicBezTo>
                  <a:cubicBezTo>
                    <a:pt x="217" y="514"/>
                    <a:pt x="226" y="510"/>
                    <a:pt x="238" y="506"/>
                  </a:cubicBezTo>
                  <a:cubicBezTo>
                    <a:pt x="248" y="502"/>
                    <a:pt x="257" y="498"/>
                    <a:pt x="267" y="493"/>
                  </a:cubicBezTo>
                  <a:cubicBezTo>
                    <a:pt x="280" y="487"/>
                    <a:pt x="293" y="479"/>
                    <a:pt x="304" y="471"/>
                  </a:cubicBezTo>
                  <a:cubicBezTo>
                    <a:pt x="310" y="467"/>
                    <a:pt x="316" y="462"/>
                    <a:pt x="322" y="458"/>
                  </a:cubicBezTo>
                  <a:cubicBezTo>
                    <a:pt x="327" y="453"/>
                    <a:pt x="331" y="449"/>
                    <a:pt x="335" y="445"/>
                  </a:cubicBezTo>
                  <a:cubicBezTo>
                    <a:pt x="347" y="449"/>
                    <a:pt x="360" y="451"/>
                    <a:pt x="375" y="452"/>
                  </a:cubicBezTo>
                  <a:cubicBezTo>
                    <a:pt x="377" y="452"/>
                    <a:pt x="379" y="452"/>
                    <a:pt x="381" y="452"/>
                  </a:cubicBezTo>
                  <a:cubicBezTo>
                    <a:pt x="393" y="452"/>
                    <a:pt x="405" y="450"/>
                    <a:pt x="418" y="447"/>
                  </a:cubicBezTo>
                  <a:cubicBezTo>
                    <a:pt x="424" y="446"/>
                    <a:pt x="431" y="444"/>
                    <a:pt x="438" y="441"/>
                  </a:cubicBezTo>
                  <a:cubicBezTo>
                    <a:pt x="444" y="439"/>
                    <a:pt x="450" y="436"/>
                    <a:pt x="456" y="432"/>
                  </a:cubicBezTo>
                  <a:cubicBezTo>
                    <a:pt x="462" y="429"/>
                    <a:pt x="467" y="424"/>
                    <a:pt x="473" y="419"/>
                  </a:cubicBezTo>
                  <a:cubicBezTo>
                    <a:pt x="477" y="415"/>
                    <a:pt x="482" y="409"/>
                    <a:pt x="487" y="403"/>
                  </a:cubicBezTo>
                  <a:cubicBezTo>
                    <a:pt x="495" y="393"/>
                    <a:pt x="502" y="381"/>
                    <a:pt x="510" y="365"/>
                  </a:cubicBezTo>
                  <a:cubicBezTo>
                    <a:pt x="517" y="352"/>
                    <a:pt x="523" y="338"/>
                    <a:pt x="527" y="326"/>
                  </a:cubicBezTo>
                  <a:cubicBezTo>
                    <a:pt x="533" y="311"/>
                    <a:pt x="538" y="296"/>
                    <a:pt x="541" y="282"/>
                  </a:cubicBezTo>
                  <a:cubicBezTo>
                    <a:pt x="544" y="266"/>
                    <a:pt x="546" y="251"/>
                    <a:pt x="547" y="237"/>
                  </a:cubicBezTo>
                  <a:cubicBezTo>
                    <a:pt x="547" y="221"/>
                    <a:pt x="546" y="207"/>
                    <a:pt x="542" y="193"/>
                  </a:cubicBezTo>
                </a:path>
              </a:pathLst>
            </a:custGeom>
            <a:solidFill>
              <a:schemeClr val="accent4"/>
            </a:solidFill>
            <a:ln>
              <a:solidFill>
                <a:schemeClr val="tx1"/>
              </a:solid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Oi"/>
                <a:ea typeface="Oi"/>
                <a:cs typeface="Oi"/>
                <a:sym typeface="Oi"/>
              </a:endParaRPr>
            </a:p>
          </p:txBody>
        </p:sp>
        <p:sp>
          <p:nvSpPr>
            <p:cNvPr id="7" name="Google Shape;382;p9">
              <a:extLst>
                <a:ext uri="{FF2B5EF4-FFF2-40B4-BE49-F238E27FC236}">
                  <a16:creationId xmlns:a16="http://schemas.microsoft.com/office/drawing/2014/main" id="{7F37AFD5-C968-47A0-808F-AF9136DC7BCC}"/>
                </a:ext>
              </a:extLst>
            </p:cNvPr>
            <p:cNvSpPr/>
            <p:nvPr/>
          </p:nvSpPr>
          <p:spPr>
            <a:xfrm>
              <a:off x="4130159" y="1586541"/>
              <a:ext cx="1995413" cy="1726836"/>
            </a:xfrm>
            <a:prstGeom prst="rect">
              <a:avLst/>
            </a:prstGeom>
            <a:noFill/>
            <a:ln>
              <a:noFill/>
            </a:ln>
          </p:spPr>
          <p:txBody>
            <a:bodyPr spcFirstLastPara="1" wrap="square" lIns="91425" tIns="45700" rIns="91425" bIns="45700" anchor="t" anchorCtr="0">
              <a:spAutoFit/>
            </a:bodyPr>
            <a:lstStyle/>
            <a:p>
              <a:pPr marL="0" marR="0" lvl="0" indent="0" algn="ctr" rtl="0">
                <a:lnSpc>
                  <a:spcPct val="130000"/>
                </a:lnSpc>
                <a:spcBef>
                  <a:spcPts val="0"/>
                </a:spcBef>
                <a:spcAft>
                  <a:spcPts val="0"/>
                </a:spcAft>
                <a:buNone/>
              </a:pPr>
              <a:r>
                <a:rPr lang="vi-VN" sz="3600" b="1" dirty="0" err="1">
                  <a:solidFill>
                    <a:schemeClr val="bg1"/>
                  </a:solidFill>
                  <a:latin typeface="+mn-lt"/>
                  <a:ea typeface="Quicksand"/>
                  <a:cs typeface="Quicksand"/>
                  <a:sym typeface="Quicksand"/>
                </a:rPr>
                <a:t>Viết</a:t>
              </a:r>
              <a:r>
                <a:rPr lang="vi-VN" sz="3600" b="1" dirty="0">
                  <a:solidFill>
                    <a:schemeClr val="bg1"/>
                  </a:solidFill>
                  <a:latin typeface="+mn-lt"/>
                  <a:ea typeface="Quicksand"/>
                  <a:cs typeface="Quicksand"/>
                  <a:sym typeface="Quicksand"/>
                </a:rPr>
                <a:t> </a:t>
              </a:r>
              <a:r>
                <a:rPr lang="vi-VN" sz="3600" b="1" dirty="0" err="1">
                  <a:solidFill>
                    <a:schemeClr val="bg1"/>
                  </a:solidFill>
                  <a:latin typeface="+mn-lt"/>
                  <a:ea typeface="Quicksand"/>
                  <a:cs typeface="Quicksand"/>
                  <a:sym typeface="Quicksand"/>
                </a:rPr>
                <a:t>vào</a:t>
              </a:r>
              <a:r>
                <a:rPr lang="vi-VN" sz="3600" b="1" dirty="0">
                  <a:solidFill>
                    <a:schemeClr val="bg1"/>
                  </a:solidFill>
                  <a:latin typeface="+mn-lt"/>
                  <a:ea typeface="Quicksand"/>
                  <a:cs typeface="Quicksand"/>
                  <a:sym typeface="Quicksand"/>
                </a:rPr>
                <a:t> </a:t>
              </a:r>
              <a:r>
                <a:rPr lang="vi-VN" sz="3600" b="1" dirty="0" err="1">
                  <a:solidFill>
                    <a:schemeClr val="bg1"/>
                  </a:solidFill>
                  <a:latin typeface="+mn-lt"/>
                  <a:ea typeface="Quicksand"/>
                  <a:cs typeface="Quicksand"/>
                  <a:sym typeface="Quicksand"/>
                </a:rPr>
                <a:t>bảng</a:t>
              </a:r>
              <a:r>
                <a:rPr lang="vi-VN" sz="3600" b="1" dirty="0">
                  <a:solidFill>
                    <a:schemeClr val="bg1"/>
                  </a:solidFill>
                  <a:latin typeface="+mn-lt"/>
                  <a:ea typeface="Quicksand"/>
                  <a:cs typeface="Quicksand"/>
                  <a:sym typeface="Quicksand"/>
                </a:rPr>
                <a:t> con</a:t>
              </a:r>
              <a:endParaRPr sz="3600" b="1" dirty="0">
                <a:solidFill>
                  <a:schemeClr val="bg1"/>
                </a:solidFill>
                <a:latin typeface="+mn-lt"/>
                <a:ea typeface="Quicksand"/>
                <a:cs typeface="Quicksand"/>
                <a:sym typeface="Quicksand"/>
              </a:endParaRPr>
            </a:p>
          </p:txBody>
        </p:sp>
      </p:grpSp>
      <p:pic>
        <p:nvPicPr>
          <p:cNvPr id="8" name="Hình ảnh 21" descr="Ảnh có chứa văn bản&#10;&#10;Mô tả được tạo tự động">
            <a:extLst>
              <a:ext uri="{FF2B5EF4-FFF2-40B4-BE49-F238E27FC236}">
                <a16:creationId xmlns:a16="http://schemas.microsoft.com/office/drawing/2014/main" id="{0987FC10-0AFB-4C56-89D0-0D9BF770D414}"/>
              </a:ext>
            </a:extLst>
          </p:cNvPr>
          <p:cNvPicPr>
            <a:picLocks noChangeAspect="1"/>
          </p:cNvPicPr>
          <p:nvPr/>
        </p:nvPicPr>
        <p:blipFill>
          <a:blip r:embed="rId4"/>
          <a:stretch>
            <a:fillRect/>
          </a:stretch>
        </p:blipFill>
        <p:spPr>
          <a:xfrm>
            <a:off x="199493" y="3164268"/>
            <a:ext cx="4356522" cy="3483658"/>
          </a:xfrm>
          <a:prstGeom prst="rect">
            <a:avLst/>
          </a:prstGeom>
        </p:spPr>
      </p:pic>
      <p:grpSp>
        <p:nvGrpSpPr>
          <p:cNvPr id="9" name="Nhóm 22">
            <a:extLst>
              <a:ext uri="{FF2B5EF4-FFF2-40B4-BE49-F238E27FC236}">
                <a16:creationId xmlns:a16="http://schemas.microsoft.com/office/drawing/2014/main" id="{E33D83E0-FB66-4700-9C0D-D2EE1D72CC00}"/>
              </a:ext>
            </a:extLst>
          </p:cNvPr>
          <p:cNvGrpSpPr/>
          <p:nvPr/>
        </p:nvGrpSpPr>
        <p:grpSpPr>
          <a:xfrm flipH="1">
            <a:off x="1890252" y="1412769"/>
            <a:ext cx="2665763" cy="1583272"/>
            <a:chOff x="2511702" y="1428967"/>
            <a:chExt cx="2848852" cy="1463563"/>
          </a:xfrm>
        </p:grpSpPr>
        <p:sp>
          <p:nvSpPr>
            <p:cNvPr id="10" name="Bong bóng Lời nói: Hình bầu dục 26">
              <a:extLst>
                <a:ext uri="{FF2B5EF4-FFF2-40B4-BE49-F238E27FC236}">
                  <a16:creationId xmlns:a16="http://schemas.microsoft.com/office/drawing/2014/main" id="{C0896570-A598-46D6-A7F1-A29A43B12096}"/>
                </a:ext>
              </a:extLst>
            </p:cNvPr>
            <p:cNvSpPr/>
            <p:nvPr/>
          </p:nvSpPr>
          <p:spPr>
            <a:xfrm>
              <a:off x="2717274" y="1428967"/>
              <a:ext cx="2578471" cy="1463563"/>
            </a:xfrm>
            <a:prstGeom prst="wedgeEllipseCallout">
              <a:avLst>
                <a:gd name="adj1" fmla="val 30566"/>
                <a:gd name="adj2" fmla="val 61148"/>
              </a:avLst>
            </a:prstGeom>
            <a:solidFill>
              <a:srgbClr val="FC6E51">
                <a:lumMod val="20000"/>
                <a:lumOff val="80000"/>
              </a:srgbClr>
            </a:solidFill>
            <a:ln w="9525" cap="flat" cmpd="sng" algn="ctr">
              <a:solidFill>
                <a:srgbClr val="FC6E51"/>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Calibri"/>
                <a:ea typeface="+mn-ea"/>
                <a:cs typeface="+mn-cs"/>
                <a:sym typeface="Arial"/>
              </a:endParaRPr>
            </a:p>
          </p:txBody>
        </p:sp>
        <p:sp>
          <p:nvSpPr>
            <p:cNvPr id="11" name="Hộp Văn bản 27">
              <a:extLst>
                <a:ext uri="{FF2B5EF4-FFF2-40B4-BE49-F238E27FC236}">
                  <a16:creationId xmlns:a16="http://schemas.microsoft.com/office/drawing/2014/main" id="{E82FE44E-C3E8-4A45-9D6C-D602D30003FF}"/>
                </a:ext>
              </a:extLst>
            </p:cNvPr>
            <p:cNvSpPr txBox="1"/>
            <p:nvPr/>
          </p:nvSpPr>
          <p:spPr>
            <a:xfrm>
              <a:off x="2511702" y="1717880"/>
              <a:ext cx="2848852" cy="99577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srgbClr val="000000"/>
                  </a:solidFill>
                  <a:effectLst/>
                  <a:uLnTx/>
                  <a:uFillTx/>
                  <a:latin typeface="Calibri"/>
                  <a:cs typeface="Arial"/>
                  <a:sym typeface="Arial"/>
                </a:rPr>
                <a:t>Viết</a:t>
              </a:r>
              <a:r>
                <a:rPr kumimoji="0" lang="en-US" sz="3200" b="1" i="0" u="none" strike="noStrike" kern="0" cap="none" spc="0" normalizeH="0" baseline="0" noProof="0" dirty="0">
                  <a:ln>
                    <a:noFill/>
                  </a:ln>
                  <a:solidFill>
                    <a:srgbClr val="000000"/>
                  </a:solidFill>
                  <a:effectLst/>
                  <a:uLnTx/>
                  <a:uFillTx/>
                  <a:latin typeface="Calibri"/>
                  <a:cs typeface="Arial"/>
                  <a:sym typeface="Arial"/>
                </a:rPr>
                <a:t> </a:t>
              </a:r>
              <a:r>
                <a:rPr kumimoji="0" lang="en-US" sz="3200" b="1" i="0" u="none" strike="noStrike" kern="0" cap="none" spc="0" normalizeH="0" baseline="0" noProof="0" dirty="0" err="1">
                  <a:ln>
                    <a:noFill/>
                  </a:ln>
                  <a:solidFill>
                    <a:srgbClr val="000000"/>
                  </a:solidFill>
                  <a:effectLst/>
                  <a:uLnTx/>
                  <a:uFillTx/>
                  <a:latin typeface="Calibri"/>
                  <a:cs typeface="Arial"/>
                  <a:sym typeface="Arial"/>
                </a:rPr>
                <a:t>vào</a:t>
              </a:r>
              <a:r>
                <a:rPr kumimoji="0" lang="en-US" sz="3200" b="1" i="0" u="none" strike="noStrike" kern="0" cap="none" spc="0" normalizeH="0" baseline="0" noProof="0" dirty="0">
                  <a:ln>
                    <a:noFill/>
                  </a:ln>
                  <a:solidFill>
                    <a:srgbClr val="000000"/>
                  </a:solidFill>
                  <a:effectLst/>
                  <a:uLnTx/>
                  <a:uFillTx/>
                  <a:latin typeface="Calibri"/>
                  <a:cs typeface="Arial"/>
                  <a:sym typeface="Arial"/>
                </a:rPr>
                <a:t> </a:t>
              </a:r>
              <a:r>
                <a:rPr kumimoji="0" lang="en-US" sz="3200" b="1" i="0" u="none" strike="noStrike" kern="0" cap="none" spc="0" normalizeH="0" baseline="0" noProof="0" dirty="0" err="1">
                  <a:ln>
                    <a:noFill/>
                  </a:ln>
                  <a:solidFill>
                    <a:srgbClr val="000000"/>
                  </a:solidFill>
                  <a:effectLst/>
                  <a:uLnTx/>
                  <a:uFillTx/>
                  <a:latin typeface="Calibri"/>
                  <a:cs typeface="Arial"/>
                  <a:sym typeface="Arial"/>
                </a:rPr>
                <a:t>vở</a:t>
              </a:r>
              <a:r>
                <a:rPr kumimoji="0" lang="en-US" sz="3200" b="1" i="0" u="none" strike="noStrike" kern="0" cap="none" spc="0" normalizeH="0" baseline="0" noProof="0" dirty="0">
                  <a:ln>
                    <a:noFill/>
                  </a:ln>
                  <a:solidFill>
                    <a:srgbClr val="000000"/>
                  </a:solidFill>
                  <a:effectLst/>
                  <a:uLnTx/>
                  <a:uFillTx/>
                  <a:latin typeface="Calibri"/>
                  <a:cs typeface="Arial"/>
                  <a:sym typeface="Arial"/>
                </a:rPr>
                <a:t> </a:t>
              </a:r>
              <a:r>
                <a:rPr kumimoji="0" lang="en-US" sz="3200" b="1" i="0" u="none" strike="noStrike" kern="0" cap="none" spc="0" normalizeH="0" baseline="0" noProof="0" dirty="0" err="1">
                  <a:ln>
                    <a:noFill/>
                  </a:ln>
                  <a:solidFill>
                    <a:srgbClr val="000000"/>
                  </a:solidFill>
                  <a:effectLst/>
                  <a:uLnTx/>
                  <a:uFillTx/>
                  <a:latin typeface="Calibri"/>
                  <a:cs typeface="Arial"/>
                  <a:sym typeface="Arial"/>
                </a:rPr>
                <a:t>tập</a:t>
              </a:r>
              <a:r>
                <a:rPr kumimoji="0" lang="en-US" sz="3200" b="1" i="0" u="none" strike="noStrike" kern="0" cap="none" spc="0" normalizeH="0" baseline="0" noProof="0" dirty="0">
                  <a:ln>
                    <a:noFill/>
                  </a:ln>
                  <a:solidFill>
                    <a:srgbClr val="000000"/>
                  </a:solidFill>
                  <a:effectLst/>
                  <a:uLnTx/>
                  <a:uFillTx/>
                  <a:latin typeface="Calibri"/>
                  <a:cs typeface="Arial"/>
                  <a:sym typeface="Arial"/>
                </a:rPr>
                <a:t> </a:t>
              </a:r>
              <a:r>
                <a:rPr kumimoji="0" lang="en-US" sz="3200" b="1" i="0" u="none" strike="noStrike" kern="0" cap="none" spc="0" normalizeH="0" baseline="0" noProof="0" dirty="0" err="1">
                  <a:ln>
                    <a:noFill/>
                  </a:ln>
                  <a:solidFill>
                    <a:srgbClr val="000000"/>
                  </a:solidFill>
                  <a:effectLst/>
                  <a:uLnTx/>
                  <a:uFillTx/>
                  <a:latin typeface="Calibri"/>
                  <a:cs typeface="Arial"/>
                  <a:sym typeface="Arial"/>
                </a:rPr>
                <a:t>viết</a:t>
              </a:r>
              <a:r>
                <a:rPr kumimoji="0" lang="en-US" sz="3200" b="1" i="0" u="none" strike="noStrike" kern="0" cap="none" spc="0" normalizeH="0" baseline="0" noProof="0" dirty="0">
                  <a:ln>
                    <a:noFill/>
                  </a:ln>
                  <a:solidFill>
                    <a:srgbClr val="000000"/>
                  </a:solidFill>
                  <a:effectLst/>
                  <a:uLnTx/>
                  <a:uFillTx/>
                  <a:latin typeface="Calibri"/>
                  <a:cs typeface="Arial"/>
                  <a:sym typeface="Arial"/>
                </a:rPr>
                <a:t>.</a:t>
              </a:r>
            </a:p>
          </p:txBody>
        </p:sp>
      </p:grpSp>
    </p:spTree>
    <p:extLst>
      <p:ext uri="{BB962C8B-B14F-4D97-AF65-F5344CB8AC3E}">
        <p14:creationId xmlns:p14="http://schemas.microsoft.com/office/powerpoint/2010/main" val="145440636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12"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0-#ppt_w/2"/>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2" presetClass="entr" presetSubtype="4"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ình ảnh 2" descr="Ảnh có chứa văn bản&#10;&#10;Mô tả được tạo tự động">
            <a:extLst>
              <a:ext uri="{FF2B5EF4-FFF2-40B4-BE49-F238E27FC236}">
                <a16:creationId xmlns:a16="http://schemas.microsoft.com/office/drawing/2014/main" id="{F77564ED-BDF3-4B65-B544-0ACFCDCB7876}"/>
              </a:ext>
            </a:extLst>
          </p:cNvPr>
          <p:cNvPicPr>
            <a:picLocks noChangeAspect="1"/>
          </p:cNvPicPr>
          <p:nvPr/>
        </p:nvPicPr>
        <p:blipFill rotWithShape="1">
          <a:blip r:embed="rId2"/>
          <a:srcRect l="43000" t="39778" r="31875" b="9333"/>
          <a:stretch/>
        </p:blipFill>
        <p:spPr>
          <a:xfrm>
            <a:off x="3138882" y="0"/>
            <a:ext cx="6217920" cy="7084098"/>
          </a:xfrm>
          <a:prstGeom prst="rect">
            <a:avLst/>
          </a:prstGeom>
        </p:spPr>
      </p:pic>
      <p:sp>
        <p:nvSpPr>
          <p:cNvPr id="8" name="Hình Bầu dục 1">
            <a:extLst>
              <a:ext uri="{FF2B5EF4-FFF2-40B4-BE49-F238E27FC236}">
                <a16:creationId xmlns:a16="http://schemas.microsoft.com/office/drawing/2014/main" id="{30B9B1DE-86CF-449A-810A-BD1A2B1A9BF5}"/>
              </a:ext>
            </a:extLst>
          </p:cNvPr>
          <p:cNvSpPr/>
          <p:nvPr/>
        </p:nvSpPr>
        <p:spPr>
          <a:xfrm>
            <a:off x="3961840" y="1409848"/>
            <a:ext cx="3916681" cy="28623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9" name="Hộp Văn bản 3">
            <a:extLst>
              <a:ext uri="{FF2B5EF4-FFF2-40B4-BE49-F238E27FC236}">
                <a16:creationId xmlns:a16="http://schemas.microsoft.com/office/drawing/2014/main" id="{0C39C2AC-7731-4BAF-9C83-DF5DA1D5916D}"/>
              </a:ext>
            </a:extLst>
          </p:cNvPr>
          <p:cNvSpPr txBox="1"/>
          <p:nvPr/>
        </p:nvSpPr>
        <p:spPr>
          <a:xfrm>
            <a:off x="3483034" y="2254448"/>
            <a:ext cx="4874291"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glow rad="228600">
                    <a:srgbClr val="FFCE54">
                      <a:satMod val="175000"/>
                      <a:alpha val="40000"/>
                    </a:srgbClr>
                  </a:glow>
                </a:effectLst>
                <a:uLnTx/>
                <a:uFillTx/>
                <a:latin typeface="Arial" panose="020B0604020202020204" pitchFamily="34" charset="0"/>
                <a:cs typeface="Arial" panose="020B0604020202020204" pitchFamily="34" charset="0"/>
              </a:rPr>
              <a:t>Luyện viết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glow rad="228600">
                    <a:srgbClr val="FFCE54">
                      <a:satMod val="175000"/>
                      <a:alpha val="40000"/>
                    </a:srgbClr>
                  </a:glow>
                </a:effectLst>
                <a:uLnTx/>
                <a:uFillTx/>
                <a:latin typeface="Arial" panose="020B0604020202020204" pitchFamily="34" charset="0"/>
                <a:cs typeface="Arial" panose="020B0604020202020204" pitchFamily="34" charset="0"/>
              </a:rPr>
              <a:t>Từ ứng dụng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err="1">
              <a:ln>
                <a:noFill/>
              </a:ln>
              <a:solidFill>
                <a:srgbClr val="FF0000"/>
              </a:solidFill>
              <a:effectLst>
                <a:glow rad="228600">
                  <a:srgbClr val="FFCE54">
                    <a:satMod val="175000"/>
                    <a:alpha val="40000"/>
                  </a:srgbClr>
                </a:glow>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3878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16;p24">
            <a:extLst>
              <a:ext uri="{FF2B5EF4-FFF2-40B4-BE49-F238E27FC236}">
                <a16:creationId xmlns:a16="http://schemas.microsoft.com/office/drawing/2014/main" id="{6D141EC9-0723-437C-A238-9A2CE459C5DC}"/>
              </a:ext>
            </a:extLst>
          </p:cNvPr>
          <p:cNvSpPr/>
          <p:nvPr/>
        </p:nvSpPr>
        <p:spPr>
          <a:xfrm>
            <a:off x="0" y="38100"/>
            <a:ext cx="12192000" cy="6858000"/>
          </a:xfrm>
          <a:prstGeom prst="rect">
            <a:avLst/>
          </a:prstGeom>
          <a:blipFill rotWithShape="1">
            <a:blip r:embed="rId2">
              <a:alphaModFix/>
            </a:blip>
            <a:stretch>
              <a:fillRect t="-791" b="-791"/>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Oi"/>
              <a:ea typeface="Oi"/>
              <a:cs typeface="Oi"/>
              <a:sym typeface="Oi"/>
            </a:endParaRPr>
          </a:p>
        </p:txBody>
      </p:sp>
      <p:sp>
        <p:nvSpPr>
          <p:cNvPr id="4" name="Hình chữ nhật: Góc Tròn 2">
            <a:extLst>
              <a:ext uri="{FF2B5EF4-FFF2-40B4-BE49-F238E27FC236}">
                <a16:creationId xmlns:a16="http://schemas.microsoft.com/office/drawing/2014/main" id="{190F14C7-E5A1-43F1-93AE-3893410405AB}"/>
              </a:ext>
            </a:extLst>
          </p:cNvPr>
          <p:cNvSpPr/>
          <p:nvPr/>
        </p:nvSpPr>
        <p:spPr>
          <a:xfrm>
            <a:off x="443864" y="636924"/>
            <a:ext cx="11515895" cy="5531647"/>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Hộp Văn bản 25">
            <a:extLst>
              <a:ext uri="{FF2B5EF4-FFF2-40B4-BE49-F238E27FC236}">
                <a16:creationId xmlns:a16="http://schemas.microsoft.com/office/drawing/2014/main" id="{3BE4CC9B-862B-435E-AFEE-39A6731409D2}"/>
              </a:ext>
            </a:extLst>
          </p:cNvPr>
          <p:cNvSpPr txBox="1"/>
          <p:nvPr/>
        </p:nvSpPr>
        <p:spPr>
          <a:xfrm>
            <a:off x="1825077" y="797237"/>
            <a:ext cx="8227695" cy="1015663"/>
          </a:xfrm>
          <a:prstGeom prst="rect">
            <a:avLst/>
          </a:prstGeom>
          <a:noFill/>
        </p:spPr>
        <p:txBody>
          <a:bodyPr wrap="square" rtlCol="0">
            <a:spAutoFit/>
          </a:bodyPr>
          <a:lstStyle/>
          <a:p>
            <a:pPr algn="ctr"/>
            <a:r>
              <a:rPr lang="vi-VN" sz="6000" b="1" dirty="0">
                <a:ln w="9525">
                  <a:solidFill>
                    <a:schemeClr val="tx1"/>
                  </a:solidFill>
                  <a:prstDash val="solid"/>
                </a:ln>
                <a:solidFill>
                  <a:schemeClr val="accent5"/>
                </a:solidFill>
                <a:effectLst>
                  <a:outerShdw blurRad="12700" dist="38100" dir="2700000" algn="tl" rotWithShape="0">
                    <a:schemeClr val="accent5">
                      <a:lumMod val="60000"/>
                      <a:lumOff val="40000"/>
                    </a:schemeClr>
                  </a:outerShdw>
                </a:effectLst>
                <a:latin typeface="+mj-lt"/>
              </a:rPr>
              <a:t>TỪ ỨNG DỤNG</a:t>
            </a:r>
            <a:endParaRPr lang="en-US" sz="6000" b="1" dirty="0">
              <a:ln w="9525">
                <a:solidFill>
                  <a:schemeClr val="tx1"/>
                </a:solidFill>
                <a:prstDash val="solid"/>
              </a:ln>
              <a:solidFill>
                <a:schemeClr val="accent5"/>
              </a:solidFill>
              <a:effectLst>
                <a:outerShdw blurRad="12700" dist="38100" dir="2700000" algn="tl" rotWithShape="0">
                  <a:schemeClr val="accent5">
                    <a:lumMod val="60000"/>
                    <a:lumOff val="40000"/>
                  </a:schemeClr>
                </a:outerShdw>
              </a:effectLst>
              <a:latin typeface="+mj-lt"/>
            </a:endParaRPr>
          </a:p>
        </p:txBody>
      </p:sp>
      <p:pic>
        <p:nvPicPr>
          <p:cNvPr id="17" name="Picture 16">
            <a:extLst>
              <a:ext uri="{FF2B5EF4-FFF2-40B4-BE49-F238E27FC236}">
                <a16:creationId xmlns:a16="http://schemas.microsoft.com/office/drawing/2014/main" id="{F3E03FE2-0976-4689-AA59-362180EC3A52}"/>
              </a:ext>
            </a:extLst>
          </p:cNvPr>
          <p:cNvPicPr>
            <a:picLocks noChangeAspect="1"/>
          </p:cNvPicPr>
          <p:nvPr/>
        </p:nvPicPr>
        <p:blipFill rotWithShape="1">
          <a:blip r:embed="rId3"/>
          <a:srcRect l="3333" t="30622" r="45247" b="6078"/>
          <a:stretch/>
        </p:blipFill>
        <p:spPr>
          <a:xfrm>
            <a:off x="1982152" y="1973212"/>
            <a:ext cx="7913547" cy="3894188"/>
          </a:xfrm>
          <a:prstGeom prst="rect">
            <a:avLst/>
          </a:prstGeom>
          <a:solidFill>
            <a:schemeClr val="bg1"/>
          </a:solidFill>
          <a:ln>
            <a:solidFill>
              <a:srgbClr val="FF0000"/>
            </a:solidFill>
          </a:ln>
        </p:spPr>
      </p:pic>
    </p:spTree>
    <p:extLst>
      <p:ext uri="{BB962C8B-B14F-4D97-AF65-F5344CB8AC3E}">
        <p14:creationId xmlns:p14="http://schemas.microsoft.com/office/powerpoint/2010/main" val="3897897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16;p24">
            <a:extLst>
              <a:ext uri="{FF2B5EF4-FFF2-40B4-BE49-F238E27FC236}">
                <a16:creationId xmlns:a16="http://schemas.microsoft.com/office/drawing/2014/main" id="{6D141EC9-0723-437C-A238-9A2CE459C5DC}"/>
              </a:ext>
            </a:extLst>
          </p:cNvPr>
          <p:cNvSpPr/>
          <p:nvPr/>
        </p:nvSpPr>
        <p:spPr>
          <a:xfrm>
            <a:off x="0" y="38100"/>
            <a:ext cx="12192000" cy="6858000"/>
          </a:xfrm>
          <a:prstGeom prst="rect">
            <a:avLst/>
          </a:prstGeom>
          <a:blipFill rotWithShape="1">
            <a:blip r:embed="rId2">
              <a:alphaModFix/>
            </a:blip>
            <a:stretch>
              <a:fillRect t="-791" b="-791"/>
            </a:stretch>
          </a:bli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FFFFFF"/>
              </a:solidFill>
              <a:effectLst/>
              <a:uLnTx/>
              <a:uFillTx/>
              <a:latin typeface="Oi"/>
              <a:ea typeface="Oi"/>
              <a:cs typeface="Oi"/>
              <a:sym typeface="Oi"/>
            </a:endParaRPr>
          </a:p>
        </p:txBody>
      </p:sp>
      <p:sp>
        <p:nvSpPr>
          <p:cNvPr id="4" name="Hình chữ nhật: Góc Tròn 2">
            <a:extLst>
              <a:ext uri="{FF2B5EF4-FFF2-40B4-BE49-F238E27FC236}">
                <a16:creationId xmlns:a16="http://schemas.microsoft.com/office/drawing/2014/main" id="{190F14C7-E5A1-43F1-93AE-3893410405AB}"/>
              </a:ext>
            </a:extLst>
          </p:cNvPr>
          <p:cNvSpPr/>
          <p:nvPr/>
        </p:nvSpPr>
        <p:spPr>
          <a:xfrm>
            <a:off x="443864" y="636924"/>
            <a:ext cx="11515895" cy="5531647"/>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nvGrpSpPr>
          <p:cNvPr id="7" name="Nhóm 14">
            <a:extLst>
              <a:ext uri="{FF2B5EF4-FFF2-40B4-BE49-F238E27FC236}">
                <a16:creationId xmlns:a16="http://schemas.microsoft.com/office/drawing/2014/main" id="{18CF676D-7375-431A-B5D8-8A18504E5CDE}"/>
              </a:ext>
            </a:extLst>
          </p:cNvPr>
          <p:cNvGrpSpPr/>
          <p:nvPr/>
        </p:nvGrpSpPr>
        <p:grpSpPr>
          <a:xfrm>
            <a:off x="0" y="428513"/>
            <a:ext cx="11308559" cy="3445336"/>
            <a:chOff x="2844976" y="3655381"/>
            <a:chExt cx="11308559" cy="3445336"/>
          </a:xfrm>
        </p:grpSpPr>
        <p:grpSp>
          <p:nvGrpSpPr>
            <p:cNvPr id="8" name="Nhóm 11">
              <a:extLst>
                <a:ext uri="{FF2B5EF4-FFF2-40B4-BE49-F238E27FC236}">
                  <a16:creationId xmlns:a16="http://schemas.microsoft.com/office/drawing/2014/main" id="{C1A8717C-1429-4B03-B913-7B093826A0B9}"/>
                </a:ext>
              </a:extLst>
            </p:cNvPr>
            <p:cNvGrpSpPr/>
            <p:nvPr/>
          </p:nvGrpSpPr>
          <p:grpSpPr>
            <a:xfrm>
              <a:off x="4321730" y="4364364"/>
              <a:ext cx="9831805" cy="2736353"/>
              <a:chOff x="4078514" y="3017281"/>
              <a:chExt cx="9831805" cy="2736353"/>
            </a:xfrm>
          </p:grpSpPr>
          <p:sp>
            <p:nvSpPr>
              <p:cNvPr id="10" name="Hình chữ nhật: Góc Tròn 10">
                <a:extLst>
                  <a:ext uri="{FF2B5EF4-FFF2-40B4-BE49-F238E27FC236}">
                    <a16:creationId xmlns:a16="http://schemas.microsoft.com/office/drawing/2014/main" id="{58BC1842-F26E-4278-8226-0B15C566F0D4}"/>
                  </a:ext>
                </a:extLst>
              </p:cNvPr>
              <p:cNvSpPr/>
              <p:nvPr/>
            </p:nvSpPr>
            <p:spPr>
              <a:xfrm>
                <a:off x="4078514" y="3017281"/>
                <a:ext cx="9831805" cy="273635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1" name="Hộp Văn bản 9">
                <a:extLst>
                  <a:ext uri="{FF2B5EF4-FFF2-40B4-BE49-F238E27FC236}">
                    <a16:creationId xmlns:a16="http://schemas.microsoft.com/office/drawing/2014/main" id="{811788FD-90A5-4A36-8741-A897F35F4B31}"/>
                  </a:ext>
                </a:extLst>
              </p:cNvPr>
              <p:cNvSpPr txBox="1"/>
              <p:nvPr/>
            </p:nvSpPr>
            <p:spPr>
              <a:xfrm>
                <a:off x="4215429" y="3212317"/>
                <a:ext cx="9557973"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a:noFill/>
                    </a:ln>
                    <a:solidFill>
                      <a:srgbClr val="0070C0"/>
                    </a:solidFill>
                    <a:effectLst/>
                    <a:uLnTx/>
                    <a:uFillTx/>
                    <a:latin typeface="Calibri"/>
                    <a:ea typeface="+mn-ea"/>
                    <a:cs typeface="+mn-cs"/>
                  </a:rPr>
                  <a:t>Quang Trung (1753 – 1792), tên thật là Nguyễn Huệ, ông là một nhà chính trị, nhà quân sự tài giỏi, lãnh đạo nhân dân đánh bại quân Thanh và quân Xiêm, đưa nước ta thoát kh</a:t>
                </a:r>
                <a:r>
                  <a:rPr lang="en-US" sz="3600">
                    <a:solidFill>
                      <a:srgbClr val="0070C0"/>
                    </a:solidFill>
                    <a:latin typeface="Calibri"/>
                  </a:rPr>
                  <a:t>ỏi</a:t>
                </a:r>
                <a:r>
                  <a:rPr kumimoji="0" lang="vi-VN" sz="3600" b="0" i="0" u="none" strike="noStrike" kern="1200" cap="none" spc="0" normalizeH="0" baseline="0" noProof="0">
                    <a:ln>
                      <a:noFill/>
                    </a:ln>
                    <a:solidFill>
                      <a:srgbClr val="0070C0"/>
                    </a:solidFill>
                    <a:effectLst/>
                    <a:uLnTx/>
                    <a:uFillTx/>
                    <a:latin typeface="Calibri"/>
                    <a:ea typeface="+mn-ea"/>
                    <a:cs typeface="+mn-cs"/>
                  </a:rPr>
                  <a:t> hoạ xâm lăng.</a:t>
                </a:r>
                <a:endParaRPr kumimoji="0" lang="en-US" sz="3600" b="0" i="0" u="none" strike="noStrike" kern="1200" cap="none" spc="0" normalizeH="0" baseline="0" noProof="0" dirty="0">
                  <a:ln>
                    <a:noFill/>
                  </a:ln>
                  <a:solidFill>
                    <a:srgbClr val="0070C0"/>
                  </a:solidFill>
                  <a:effectLst/>
                  <a:uLnTx/>
                  <a:uFillTx/>
                  <a:latin typeface="Calibri"/>
                  <a:ea typeface="+mn-ea"/>
                  <a:cs typeface="+mn-cs"/>
                </a:endParaRPr>
              </a:p>
            </p:txBody>
          </p:sp>
        </p:grpSp>
        <p:pic>
          <p:nvPicPr>
            <p:cNvPr id="9" name="Hình ảnh 13">
              <a:extLst>
                <a:ext uri="{FF2B5EF4-FFF2-40B4-BE49-F238E27FC236}">
                  <a16:creationId xmlns:a16="http://schemas.microsoft.com/office/drawing/2014/main" id="{057CB59F-D3BB-4BD4-8DE7-9C649BA0F723}"/>
                </a:ext>
              </a:extLst>
            </p:cNvPr>
            <p:cNvPicPr>
              <a:picLocks noChangeAspect="1"/>
            </p:cNvPicPr>
            <p:nvPr/>
          </p:nvPicPr>
          <p:blipFill rotWithShape="1">
            <a:blip r:embed="rId3"/>
            <a:srcRect l="27031" t="25602" r="25000" b="24442"/>
            <a:stretch/>
          </p:blipFill>
          <p:spPr>
            <a:xfrm rot="19449303" flipH="1">
              <a:off x="2844976" y="3655381"/>
              <a:ext cx="2873257" cy="1683147"/>
            </a:xfrm>
            <a:prstGeom prst="rect">
              <a:avLst/>
            </a:prstGeom>
          </p:spPr>
        </p:pic>
      </p:grpSp>
      <p:pic>
        <p:nvPicPr>
          <p:cNvPr id="18" name="Picture 17">
            <a:extLst>
              <a:ext uri="{FF2B5EF4-FFF2-40B4-BE49-F238E27FC236}">
                <a16:creationId xmlns:a16="http://schemas.microsoft.com/office/drawing/2014/main" id="{78D2E063-EF54-4462-A610-DBDF668A3586}"/>
              </a:ext>
            </a:extLst>
          </p:cNvPr>
          <p:cNvPicPr>
            <a:picLocks noChangeAspect="1"/>
          </p:cNvPicPr>
          <p:nvPr/>
        </p:nvPicPr>
        <p:blipFill>
          <a:blip r:embed="rId4"/>
          <a:stretch>
            <a:fillRect/>
          </a:stretch>
        </p:blipFill>
        <p:spPr>
          <a:xfrm>
            <a:off x="4734757" y="4015813"/>
            <a:ext cx="2722486" cy="2103254"/>
          </a:xfrm>
          <a:prstGeom prst="rect">
            <a:avLst/>
          </a:prstGeom>
        </p:spPr>
      </p:pic>
    </p:spTree>
    <p:extLst>
      <p:ext uri="{BB962C8B-B14F-4D97-AF65-F5344CB8AC3E}">
        <p14:creationId xmlns:p14="http://schemas.microsoft.com/office/powerpoint/2010/main" val="2096058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16;p24">
            <a:extLst>
              <a:ext uri="{FF2B5EF4-FFF2-40B4-BE49-F238E27FC236}">
                <a16:creationId xmlns:a16="http://schemas.microsoft.com/office/drawing/2014/main" id="{0BDD0D0D-4E93-4EC4-A04A-18A303998BC5}"/>
              </a:ext>
            </a:extLst>
          </p:cNvPr>
          <p:cNvSpPr/>
          <p:nvPr/>
        </p:nvSpPr>
        <p:spPr>
          <a:xfrm>
            <a:off x="0" y="38100"/>
            <a:ext cx="12192000" cy="6858000"/>
          </a:xfrm>
          <a:prstGeom prst="rect">
            <a:avLst/>
          </a:prstGeom>
          <a:blipFill rotWithShape="1">
            <a:blip r:embed="rId4">
              <a:alphaModFix/>
            </a:blip>
            <a:stretch>
              <a:fillRect t="-791" b="-791"/>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Oi"/>
              <a:ea typeface="Oi"/>
              <a:cs typeface="Oi"/>
              <a:sym typeface="Oi"/>
            </a:endParaRPr>
          </a:p>
        </p:txBody>
      </p:sp>
      <p:sp>
        <p:nvSpPr>
          <p:cNvPr id="4" name="Hình chữ nhật: Góc Tròn 2">
            <a:extLst>
              <a:ext uri="{FF2B5EF4-FFF2-40B4-BE49-F238E27FC236}">
                <a16:creationId xmlns:a16="http://schemas.microsoft.com/office/drawing/2014/main" id="{9E0B131E-60E6-4319-B32E-1FAE819DFCFF}"/>
              </a:ext>
            </a:extLst>
          </p:cNvPr>
          <p:cNvSpPr/>
          <p:nvPr/>
        </p:nvSpPr>
        <p:spPr>
          <a:xfrm>
            <a:off x="443864" y="636924"/>
            <a:ext cx="11515895" cy="5531647"/>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a:extLst>
              <a:ext uri="{FF2B5EF4-FFF2-40B4-BE49-F238E27FC236}">
                <a16:creationId xmlns:a16="http://schemas.microsoft.com/office/drawing/2014/main" id="{45AC2D4E-8211-49FD-856F-63CE0DDECE1B}"/>
              </a:ext>
            </a:extLst>
          </p:cNvPr>
          <p:cNvPicPr>
            <a:picLocks noChangeAspect="1"/>
          </p:cNvPicPr>
          <p:nvPr/>
        </p:nvPicPr>
        <p:blipFill rotWithShape="1">
          <a:blip r:embed="rId5"/>
          <a:srcRect l="3333" t="30622" r="45247" b="6078"/>
          <a:stretch/>
        </p:blipFill>
        <p:spPr>
          <a:xfrm>
            <a:off x="5632511" y="2064225"/>
            <a:ext cx="4622829" cy="2274854"/>
          </a:xfrm>
          <a:prstGeom prst="rect">
            <a:avLst/>
          </a:prstGeom>
          <a:solidFill>
            <a:schemeClr val="bg1"/>
          </a:solidFill>
          <a:ln>
            <a:solidFill>
              <a:srgbClr val="FF0000"/>
            </a:solidFill>
          </a:ln>
        </p:spPr>
      </p:pic>
      <p:pic>
        <p:nvPicPr>
          <p:cNvPr id="7" name="Hình ảnh 21" descr="Ảnh có chứa văn bản&#10;&#10;Mô tả được tạo tự động">
            <a:extLst>
              <a:ext uri="{FF2B5EF4-FFF2-40B4-BE49-F238E27FC236}">
                <a16:creationId xmlns:a16="http://schemas.microsoft.com/office/drawing/2014/main" id="{C69A5B4A-10CC-43A6-B881-0287DF249B60}"/>
              </a:ext>
            </a:extLst>
          </p:cNvPr>
          <p:cNvPicPr>
            <a:picLocks noChangeAspect="1"/>
          </p:cNvPicPr>
          <p:nvPr/>
        </p:nvPicPr>
        <p:blipFill>
          <a:blip r:embed="rId6"/>
          <a:stretch>
            <a:fillRect/>
          </a:stretch>
        </p:blipFill>
        <p:spPr>
          <a:xfrm>
            <a:off x="92789" y="2684913"/>
            <a:ext cx="4356522" cy="3483658"/>
          </a:xfrm>
          <a:prstGeom prst="rect">
            <a:avLst/>
          </a:prstGeom>
        </p:spPr>
      </p:pic>
      <p:grpSp>
        <p:nvGrpSpPr>
          <p:cNvPr id="8" name="Nhóm 15">
            <a:extLst>
              <a:ext uri="{FF2B5EF4-FFF2-40B4-BE49-F238E27FC236}">
                <a16:creationId xmlns:a16="http://schemas.microsoft.com/office/drawing/2014/main" id="{DB6E884F-1FF2-4540-AFA9-F78232F26498}"/>
              </a:ext>
            </a:extLst>
          </p:cNvPr>
          <p:cNvGrpSpPr/>
          <p:nvPr/>
        </p:nvGrpSpPr>
        <p:grpSpPr>
          <a:xfrm>
            <a:off x="2092433" y="1313440"/>
            <a:ext cx="3399572" cy="2274854"/>
            <a:chOff x="3866712" y="1263185"/>
            <a:chExt cx="2211932" cy="1495955"/>
          </a:xfrm>
        </p:grpSpPr>
        <p:sp>
          <p:nvSpPr>
            <p:cNvPr id="9" name="Bong bóng Lời nói: Hình bầu dục 16">
              <a:extLst>
                <a:ext uri="{FF2B5EF4-FFF2-40B4-BE49-F238E27FC236}">
                  <a16:creationId xmlns:a16="http://schemas.microsoft.com/office/drawing/2014/main" id="{83455F64-3C77-4D10-8F8F-4808D6CBD86F}"/>
                </a:ext>
              </a:extLst>
            </p:cNvPr>
            <p:cNvSpPr/>
            <p:nvPr/>
          </p:nvSpPr>
          <p:spPr>
            <a:xfrm>
              <a:off x="3866712" y="1263185"/>
              <a:ext cx="2192844" cy="1495955"/>
            </a:xfrm>
            <a:prstGeom prst="wedgeEllipseCallout">
              <a:avLst>
                <a:gd name="adj1" fmla="val -29435"/>
                <a:gd name="adj2" fmla="val 51490"/>
              </a:avLst>
            </a:prstGeom>
            <a:solidFill>
              <a:srgbClr val="E7CFFF"/>
            </a:solidFill>
            <a:ln>
              <a:solidFill>
                <a:srgbClr val="7030A0"/>
              </a:solidFill>
            </a:ln>
          </p:spPr>
          <p:style>
            <a:lnRef idx="1">
              <a:schemeClr val="dk1"/>
            </a:lnRef>
            <a:fillRef idx="2">
              <a:schemeClr val="dk1"/>
            </a:fillRef>
            <a:effectRef idx="1">
              <a:schemeClr val="dk1"/>
            </a:effectRef>
            <a:fontRef idx="minor">
              <a:schemeClr val="dk1"/>
            </a:fontRef>
          </p:style>
          <p:txBody>
            <a:bodyPr rtlCol="0" anchor="ctr"/>
            <a:lstStyle/>
            <a:p>
              <a:pPr algn="ctr" defTabSz="1219170"/>
              <a:endParaRPr lang="en-US" sz="1867" dirty="0">
                <a:solidFill>
                  <a:prstClr val="black"/>
                </a:solidFill>
                <a:latin typeface="Calibri"/>
              </a:endParaRPr>
            </a:p>
          </p:txBody>
        </p:sp>
        <p:sp>
          <p:nvSpPr>
            <p:cNvPr id="10" name="Hộp Văn bản 17">
              <a:extLst>
                <a:ext uri="{FF2B5EF4-FFF2-40B4-BE49-F238E27FC236}">
                  <a16:creationId xmlns:a16="http://schemas.microsoft.com/office/drawing/2014/main" id="{EEBAC3F2-DD71-4BE4-9DBD-63BB134DE0B6}"/>
                </a:ext>
              </a:extLst>
            </p:cNvPr>
            <p:cNvSpPr txBox="1"/>
            <p:nvPr/>
          </p:nvSpPr>
          <p:spPr>
            <a:xfrm>
              <a:off x="3877586" y="1431054"/>
              <a:ext cx="2201058" cy="1113301"/>
            </a:xfrm>
            <a:prstGeom prst="rect">
              <a:avLst/>
            </a:prstGeom>
            <a:noFill/>
          </p:spPr>
          <p:txBody>
            <a:bodyPr wrap="square" rtlCol="0">
              <a:spAutoFit/>
            </a:bodyPr>
            <a:lstStyle/>
            <a:p>
              <a:pPr algn="ctr" defTabSz="1219170"/>
              <a:r>
                <a:rPr lang="en-US" sz="3467" dirty="0" err="1">
                  <a:solidFill>
                    <a:srgbClr val="FF0066"/>
                  </a:solidFill>
                  <a:latin typeface="Calibri"/>
                </a:rPr>
                <a:t>Từ</a:t>
              </a:r>
              <a:r>
                <a:rPr lang="en-US" sz="3467" dirty="0">
                  <a:solidFill>
                    <a:srgbClr val="FF0066"/>
                  </a:solidFill>
                  <a:latin typeface="Calibri"/>
                </a:rPr>
                <a:t> </a:t>
              </a:r>
              <a:r>
                <a:rPr lang="en-US" sz="3467" dirty="0" err="1">
                  <a:solidFill>
                    <a:srgbClr val="FF0066"/>
                  </a:solidFill>
                  <a:latin typeface="Calibri"/>
                </a:rPr>
                <a:t>ứng</a:t>
              </a:r>
              <a:r>
                <a:rPr lang="en-US" sz="3467" dirty="0">
                  <a:solidFill>
                    <a:srgbClr val="FF0066"/>
                  </a:solidFill>
                  <a:latin typeface="Calibri"/>
                </a:rPr>
                <a:t> </a:t>
              </a:r>
              <a:r>
                <a:rPr lang="en-US" sz="3467" dirty="0" err="1">
                  <a:solidFill>
                    <a:srgbClr val="FF0066"/>
                  </a:solidFill>
                  <a:latin typeface="Calibri"/>
                </a:rPr>
                <a:t>dụng</a:t>
              </a:r>
              <a:endParaRPr lang="vi-VN" sz="3467" dirty="0">
                <a:solidFill>
                  <a:srgbClr val="FF0066"/>
                </a:solidFill>
                <a:latin typeface="Calibri"/>
              </a:endParaRPr>
            </a:p>
            <a:p>
              <a:pPr algn="ctr" defTabSz="1219170"/>
              <a:r>
                <a:rPr lang="en-US" sz="3467" dirty="0">
                  <a:solidFill>
                    <a:srgbClr val="FF0066"/>
                  </a:solidFill>
                  <a:latin typeface="Calibri"/>
                </a:rPr>
                <a:t> </a:t>
              </a:r>
              <a:r>
                <a:rPr lang="en-US" sz="3467" dirty="0" err="1">
                  <a:solidFill>
                    <a:srgbClr val="FF0066"/>
                  </a:solidFill>
                  <a:latin typeface="Calibri"/>
                </a:rPr>
                <a:t>gồm</a:t>
              </a:r>
              <a:r>
                <a:rPr lang="vi-VN" sz="3467" dirty="0">
                  <a:solidFill>
                    <a:srgbClr val="FF0066"/>
                  </a:solidFill>
                  <a:latin typeface="Calibri"/>
                </a:rPr>
                <a:t> </a:t>
              </a:r>
              <a:r>
                <a:rPr lang="en-US" sz="3467" dirty="0" err="1">
                  <a:solidFill>
                    <a:srgbClr val="FF0066"/>
                  </a:solidFill>
                  <a:latin typeface="Calibri"/>
                </a:rPr>
                <a:t>có</a:t>
              </a:r>
              <a:r>
                <a:rPr lang="en-US" sz="3467" dirty="0">
                  <a:solidFill>
                    <a:srgbClr val="FF0066"/>
                  </a:solidFill>
                  <a:latin typeface="Calibri"/>
                </a:rPr>
                <a:t> </a:t>
              </a:r>
            </a:p>
            <a:p>
              <a:pPr algn="ctr" defTabSz="1219170"/>
              <a:r>
                <a:rPr lang="en-US" sz="3467" dirty="0" err="1">
                  <a:solidFill>
                    <a:srgbClr val="FF0066"/>
                  </a:solidFill>
                  <a:latin typeface="Calibri"/>
                </a:rPr>
                <a:t>mấy</a:t>
              </a:r>
              <a:r>
                <a:rPr lang="en-US" sz="3467" dirty="0">
                  <a:solidFill>
                    <a:srgbClr val="FF0066"/>
                  </a:solidFill>
                  <a:latin typeface="Calibri"/>
                </a:rPr>
                <a:t> </a:t>
              </a:r>
              <a:r>
                <a:rPr lang="en-US" sz="3467" dirty="0" err="1">
                  <a:solidFill>
                    <a:srgbClr val="FF0066"/>
                  </a:solidFill>
                  <a:latin typeface="Calibri"/>
                </a:rPr>
                <a:t>tiếng</a:t>
              </a:r>
              <a:r>
                <a:rPr lang="en-US" sz="3467" dirty="0">
                  <a:solidFill>
                    <a:srgbClr val="FF0066"/>
                  </a:solidFill>
                  <a:latin typeface="Calibri"/>
                </a:rPr>
                <a:t>?</a:t>
              </a:r>
            </a:p>
          </p:txBody>
        </p:sp>
      </p:grpSp>
      <p:grpSp>
        <p:nvGrpSpPr>
          <p:cNvPr id="12" name="Group 25">
            <a:extLst>
              <a:ext uri="{FF2B5EF4-FFF2-40B4-BE49-F238E27FC236}">
                <a16:creationId xmlns:a16="http://schemas.microsoft.com/office/drawing/2014/main" id="{8B4CFA4B-1006-484D-87B9-1950B24F34BD}"/>
              </a:ext>
            </a:extLst>
          </p:cNvPr>
          <p:cNvGrpSpPr/>
          <p:nvPr/>
        </p:nvGrpSpPr>
        <p:grpSpPr>
          <a:xfrm>
            <a:off x="4299859" y="4884268"/>
            <a:ext cx="3370235" cy="1175814"/>
            <a:chOff x="4731251" y="4243348"/>
            <a:chExt cx="2689816" cy="873970"/>
          </a:xfrm>
        </p:grpSpPr>
        <p:pic>
          <p:nvPicPr>
            <p:cNvPr id="13" name="Picture 3" descr="A picture containing light&#10;&#10;Description automatically generated">
              <a:extLst>
                <a:ext uri="{FF2B5EF4-FFF2-40B4-BE49-F238E27FC236}">
                  <a16:creationId xmlns:a16="http://schemas.microsoft.com/office/drawing/2014/main" id="{6879EEBD-99BD-463E-AEAF-2981D518911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304" t="37008" r="8929" b="36100"/>
            <a:stretch/>
          </p:blipFill>
          <p:spPr>
            <a:xfrm>
              <a:off x="4731251" y="4243348"/>
              <a:ext cx="2689816" cy="873970"/>
            </a:xfrm>
            <a:prstGeom prst="rect">
              <a:avLst/>
            </a:prstGeom>
          </p:spPr>
        </p:pic>
        <p:sp>
          <p:nvSpPr>
            <p:cNvPr id="14" name="TextBox 13">
              <a:extLst>
                <a:ext uri="{FF2B5EF4-FFF2-40B4-BE49-F238E27FC236}">
                  <a16:creationId xmlns:a16="http://schemas.microsoft.com/office/drawing/2014/main" id="{2399A81F-808C-4657-97E5-67EA67B94F8E}"/>
                </a:ext>
              </a:extLst>
            </p:cNvPr>
            <p:cNvSpPr txBox="1"/>
            <p:nvPr/>
          </p:nvSpPr>
          <p:spPr>
            <a:xfrm flipH="1">
              <a:off x="5126061" y="4360690"/>
              <a:ext cx="1836513" cy="561741"/>
            </a:xfrm>
            <a:prstGeom prst="rect">
              <a:avLst/>
            </a:prstGeom>
            <a:noFill/>
          </p:spPr>
          <p:txBody>
            <a:bodyPr wrap="square" rtlCol="0">
              <a:spAutoFit/>
            </a:bodyPr>
            <a:lstStyle/>
            <a:p>
              <a:pPr algn="ctr" defTabSz="1219170"/>
              <a:r>
                <a:rPr lang="vi-VN" sz="4267" dirty="0">
                  <a:solidFill>
                    <a:srgbClr val="FF0066"/>
                  </a:solidFill>
                </a:rPr>
                <a:t>2</a:t>
              </a:r>
              <a:r>
                <a:rPr lang="en-US" sz="4267" dirty="0">
                  <a:solidFill>
                    <a:srgbClr val="FF0066"/>
                  </a:solidFill>
                </a:rPr>
                <a:t> </a:t>
              </a:r>
              <a:r>
                <a:rPr lang="en-US" sz="4267" dirty="0" err="1">
                  <a:solidFill>
                    <a:srgbClr val="FF0066"/>
                  </a:solidFill>
                </a:rPr>
                <a:t>tiếng</a:t>
              </a:r>
              <a:endParaRPr lang="en-US" sz="4267" dirty="0">
                <a:solidFill>
                  <a:srgbClr val="FF0066"/>
                </a:solidFill>
              </a:endParaRPr>
            </a:p>
          </p:txBody>
        </p:sp>
      </p:grpSp>
      <p:grpSp>
        <p:nvGrpSpPr>
          <p:cNvPr id="15" name="Nhóm 28">
            <a:extLst>
              <a:ext uri="{FF2B5EF4-FFF2-40B4-BE49-F238E27FC236}">
                <a16:creationId xmlns:a16="http://schemas.microsoft.com/office/drawing/2014/main" id="{F6E4E069-54B3-4DA8-91F3-DFB6DC3FBD5F}"/>
              </a:ext>
            </a:extLst>
          </p:cNvPr>
          <p:cNvGrpSpPr/>
          <p:nvPr/>
        </p:nvGrpSpPr>
        <p:grpSpPr>
          <a:xfrm>
            <a:off x="2251106" y="1297751"/>
            <a:ext cx="3131017" cy="2173290"/>
            <a:chOff x="3866712" y="1263185"/>
            <a:chExt cx="2192844" cy="1495955"/>
          </a:xfrm>
        </p:grpSpPr>
        <p:sp>
          <p:nvSpPr>
            <p:cNvPr id="16" name="Bong bóng Lời nói: Hình bầu dục 29">
              <a:extLst>
                <a:ext uri="{FF2B5EF4-FFF2-40B4-BE49-F238E27FC236}">
                  <a16:creationId xmlns:a16="http://schemas.microsoft.com/office/drawing/2014/main" id="{4D1FE565-5E01-46A7-87DF-BDDE0EE350A3}"/>
                </a:ext>
              </a:extLst>
            </p:cNvPr>
            <p:cNvSpPr/>
            <p:nvPr/>
          </p:nvSpPr>
          <p:spPr>
            <a:xfrm>
              <a:off x="3866712" y="1263185"/>
              <a:ext cx="2192844" cy="1495955"/>
            </a:xfrm>
            <a:prstGeom prst="wedgeEllipseCallout">
              <a:avLst>
                <a:gd name="adj1" fmla="val -39832"/>
                <a:gd name="adj2" fmla="val 52279"/>
              </a:avLst>
            </a:prstGeom>
            <a:solidFill>
              <a:schemeClr val="accent6">
                <a:lumMod val="20000"/>
                <a:lumOff val="80000"/>
              </a:schemeClr>
            </a:solidFill>
            <a:ln>
              <a:solidFill>
                <a:schemeClr val="accent6"/>
              </a:solidFill>
            </a:ln>
          </p:spPr>
          <p:style>
            <a:lnRef idx="1">
              <a:schemeClr val="dk1"/>
            </a:lnRef>
            <a:fillRef idx="2">
              <a:schemeClr val="dk1"/>
            </a:fillRef>
            <a:effectRef idx="1">
              <a:schemeClr val="dk1"/>
            </a:effectRef>
            <a:fontRef idx="minor">
              <a:schemeClr val="dk1"/>
            </a:fontRef>
          </p:style>
          <p:txBody>
            <a:bodyPr rtlCol="0" anchor="ctr"/>
            <a:lstStyle/>
            <a:p>
              <a:pPr algn="ctr" defTabSz="1219170"/>
              <a:endParaRPr lang="en-US" sz="1867" dirty="0">
                <a:solidFill>
                  <a:srgbClr val="002060"/>
                </a:solidFill>
                <a:latin typeface="Calibri"/>
              </a:endParaRPr>
            </a:p>
          </p:txBody>
        </p:sp>
        <p:sp>
          <p:nvSpPr>
            <p:cNvPr id="17" name="Hộp Văn bản 30">
              <a:extLst>
                <a:ext uri="{FF2B5EF4-FFF2-40B4-BE49-F238E27FC236}">
                  <a16:creationId xmlns:a16="http://schemas.microsoft.com/office/drawing/2014/main" id="{7BCC56D2-AE3A-4219-92AC-A89451F0355C}"/>
                </a:ext>
              </a:extLst>
            </p:cNvPr>
            <p:cNvSpPr txBox="1"/>
            <p:nvPr/>
          </p:nvSpPr>
          <p:spPr>
            <a:xfrm>
              <a:off x="4146858" y="1375600"/>
              <a:ext cx="1653029" cy="1249806"/>
            </a:xfrm>
            <a:prstGeom prst="rect">
              <a:avLst/>
            </a:prstGeom>
            <a:noFill/>
          </p:spPr>
          <p:txBody>
            <a:bodyPr wrap="square" rtlCol="0">
              <a:spAutoFit/>
            </a:bodyPr>
            <a:lstStyle/>
            <a:p>
              <a:pPr algn="ctr" defTabSz="1219170"/>
              <a:r>
                <a:rPr lang="en-US" sz="3733" dirty="0">
                  <a:latin typeface="Calibri"/>
                </a:rPr>
                <a:t>Con </a:t>
              </a:r>
              <a:r>
                <a:rPr lang="en-US" sz="3733" dirty="0" err="1">
                  <a:latin typeface="Calibri"/>
                </a:rPr>
                <a:t>chữ</a:t>
              </a:r>
              <a:r>
                <a:rPr lang="en-US" sz="3733" dirty="0">
                  <a:latin typeface="Calibri"/>
                </a:rPr>
                <a:t> </a:t>
              </a:r>
              <a:r>
                <a:rPr lang="en-US" sz="3733" dirty="0" err="1">
                  <a:latin typeface="Calibri"/>
                </a:rPr>
                <a:t>nào</a:t>
              </a:r>
              <a:r>
                <a:rPr lang="en-US" sz="3733" dirty="0">
                  <a:latin typeface="Calibri"/>
                </a:rPr>
                <a:t> </a:t>
              </a:r>
              <a:r>
                <a:rPr lang="en-US" sz="3733" dirty="0" err="1">
                  <a:latin typeface="Calibri"/>
                </a:rPr>
                <a:t>được</a:t>
              </a:r>
              <a:r>
                <a:rPr lang="en-US" sz="3733" dirty="0">
                  <a:latin typeface="Calibri"/>
                </a:rPr>
                <a:t> </a:t>
              </a:r>
              <a:r>
                <a:rPr lang="en-US" sz="3733" dirty="0" err="1">
                  <a:latin typeface="Calibri"/>
                </a:rPr>
                <a:t>viết</a:t>
              </a:r>
              <a:r>
                <a:rPr lang="en-US" sz="3733" dirty="0">
                  <a:latin typeface="Calibri"/>
                </a:rPr>
                <a:t> </a:t>
              </a:r>
              <a:r>
                <a:rPr lang="en-US" sz="3733" dirty="0" err="1">
                  <a:latin typeface="Calibri"/>
                </a:rPr>
                <a:t>hoa</a:t>
              </a:r>
              <a:r>
                <a:rPr lang="en-US" sz="3733" dirty="0">
                  <a:latin typeface="Calibri"/>
                </a:rPr>
                <a:t>?</a:t>
              </a:r>
            </a:p>
          </p:txBody>
        </p:sp>
      </p:grpSp>
      <p:cxnSp>
        <p:nvCxnSpPr>
          <p:cNvPr id="11" name="Straight Arrow Connector 17">
            <a:extLst>
              <a:ext uri="{FF2B5EF4-FFF2-40B4-BE49-F238E27FC236}">
                <a16:creationId xmlns:a16="http://schemas.microsoft.com/office/drawing/2014/main" id="{7911ED46-270A-4939-9BFF-3A4382DA5562}"/>
              </a:ext>
            </a:extLst>
          </p:cNvPr>
          <p:cNvCxnSpPr>
            <a:cxnSpLocks/>
            <a:stCxn id="13" idx="0"/>
          </p:cNvCxnSpPr>
          <p:nvPr/>
        </p:nvCxnSpPr>
        <p:spPr>
          <a:xfrm flipV="1">
            <a:off x="5984977" y="3588294"/>
            <a:ext cx="1071176" cy="1295974"/>
          </a:xfrm>
          <a:prstGeom prst="straightConnector1">
            <a:avLst/>
          </a:prstGeom>
          <a:ln w="28575">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22">
            <a:extLst>
              <a:ext uri="{FF2B5EF4-FFF2-40B4-BE49-F238E27FC236}">
                <a16:creationId xmlns:a16="http://schemas.microsoft.com/office/drawing/2014/main" id="{F11CE1D0-6912-4963-9107-799508AC518B}"/>
              </a:ext>
            </a:extLst>
          </p:cNvPr>
          <p:cNvCxnSpPr>
            <a:cxnSpLocks/>
            <a:stCxn id="13" idx="0"/>
          </p:cNvCxnSpPr>
          <p:nvPr/>
        </p:nvCxnSpPr>
        <p:spPr>
          <a:xfrm flipV="1">
            <a:off x="5984977" y="3757147"/>
            <a:ext cx="2710095" cy="1127121"/>
          </a:xfrm>
          <a:prstGeom prst="straightConnector1">
            <a:avLst/>
          </a:prstGeom>
          <a:ln w="28575">
            <a:solidFill>
              <a:srgbClr val="FF0066"/>
            </a:solidFill>
            <a:tailEnd type="triangle"/>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6B109740-0D96-4DDF-A16C-A813796AD90F}"/>
              </a:ext>
            </a:extLst>
          </p:cNvPr>
          <p:cNvGrpSpPr/>
          <p:nvPr/>
        </p:nvGrpSpPr>
        <p:grpSpPr>
          <a:xfrm>
            <a:off x="6413896" y="698674"/>
            <a:ext cx="5110735" cy="1891346"/>
            <a:chOff x="6413896" y="698674"/>
            <a:chExt cx="5110735" cy="1891346"/>
          </a:xfrm>
        </p:grpSpPr>
        <p:cxnSp>
          <p:nvCxnSpPr>
            <p:cNvPr id="18" name="Straight Arrow Connector 17">
              <a:extLst>
                <a:ext uri="{FF2B5EF4-FFF2-40B4-BE49-F238E27FC236}">
                  <a16:creationId xmlns:a16="http://schemas.microsoft.com/office/drawing/2014/main" id="{5D45A461-8B44-4FCB-95C5-FCBD1B530660}"/>
                </a:ext>
              </a:extLst>
            </p:cNvPr>
            <p:cNvCxnSpPr>
              <a:cxnSpLocks/>
            </p:cNvCxnSpPr>
            <p:nvPr/>
          </p:nvCxnSpPr>
          <p:spPr>
            <a:xfrm flipH="1">
              <a:off x="6586422" y="1895004"/>
              <a:ext cx="2382842" cy="6950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22">
              <a:extLst>
                <a:ext uri="{FF2B5EF4-FFF2-40B4-BE49-F238E27FC236}">
                  <a16:creationId xmlns:a16="http://schemas.microsoft.com/office/drawing/2014/main" id="{3D71E449-11A2-4E9E-B85D-4A114B9B5385}"/>
                </a:ext>
              </a:extLst>
            </p:cNvPr>
            <p:cNvCxnSpPr>
              <a:cxnSpLocks/>
            </p:cNvCxnSpPr>
            <p:nvPr/>
          </p:nvCxnSpPr>
          <p:spPr>
            <a:xfrm flipH="1">
              <a:off x="8420880" y="1895004"/>
              <a:ext cx="548384" cy="6950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2" name="Nhóm 34">
              <a:extLst>
                <a:ext uri="{FF2B5EF4-FFF2-40B4-BE49-F238E27FC236}">
                  <a16:creationId xmlns:a16="http://schemas.microsoft.com/office/drawing/2014/main" id="{95FC1F4E-6436-4B27-AB88-2BA92D4D79F5}"/>
                </a:ext>
              </a:extLst>
            </p:cNvPr>
            <p:cNvGrpSpPr/>
            <p:nvPr/>
          </p:nvGrpSpPr>
          <p:grpSpPr>
            <a:xfrm>
              <a:off x="6413896" y="698674"/>
              <a:ext cx="5110735" cy="1229532"/>
              <a:chOff x="4408122" y="1034385"/>
              <a:chExt cx="4721999" cy="1103587"/>
            </a:xfrm>
          </p:grpSpPr>
          <p:sp>
            <p:nvSpPr>
              <p:cNvPr id="24" name="Hình chữ nhật: Góc Tròn 35">
                <a:extLst>
                  <a:ext uri="{FF2B5EF4-FFF2-40B4-BE49-F238E27FC236}">
                    <a16:creationId xmlns:a16="http://schemas.microsoft.com/office/drawing/2014/main" id="{752B1369-91D6-4239-A01F-78B6C94D548B}"/>
                  </a:ext>
                </a:extLst>
              </p:cNvPr>
              <p:cNvSpPr/>
              <p:nvPr/>
            </p:nvSpPr>
            <p:spPr>
              <a:xfrm>
                <a:off x="4693062" y="1034385"/>
                <a:ext cx="4437059" cy="1070087"/>
              </a:xfrm>
              <a:prstGeom prst="round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1867">
                  <a:solidFill>
                    <a:prstClr val="white"/>
                  </a:solidFill>
                  <a:latin typeface="Calibri"/>
                </a:endParaRPr>
              </a:p>
            </p:txBody>
          </p:sp>
          <p:sp>
            <p:nvSpPr>
              <p:cNvPr id="25" name="Hộp Văn bản 37">
                <a:extLst>
                  <a:ext uri="{FF2B5EF4-FFF2-40B4-BE49-F238E27FC236}">
                    <a16:creationId xmlns:a16="http://schemas.microsoft.com/office/drawing/2014/main" id="{10394BAF-8772-47B4-99AE-6C8644C8226A}"/>
                  </a:ext>
                </a:extLst>
              </p:cNvPr>
              <p:cNvSpPr txBox="1"/>
              <p:nvPr/>
            </p:nvSpPr>
            <p:spPr>
              <a:xfrm>
                <a:off x="4408122" y="1060597"/>
                <a:ext cx="4597627" cy="1077375"/>
              </a:xfrm>
              <a:prstGeom prst="rect">
                <a:avLst/>
              </a:prstGeom>
              <a:noFill/>
            </p:spPr>
            <p:txBody>
              <a:bodyPr wrap="square" rtlCol="0">
                <a:spAutoFit/>
              </a:bodyPr>
              <a:lstStyle/>
              <a:p>
                <a:pPr algn="ctr" defTabSz="1219170"/>
                <a:r>
                  <a:rPr lang="en-US" sz="3600" dirty="0" err="1">
                    <a:latin typeface="Calibri"/>
                  </a:rPr>
                  <a:t>Viết</a:t>
                </a:r>
                <a:r>
                  <a:rPr lang="en-US" sz="3600" dirty="0">
                    <a:latin typeface="Calibri"/>
                  </a:rPr>
                  <a:t> </a:t>
                </a:r>
                <a:r>
                  <a:rPr lang="en-US" sz="3600" dirty="0" err="1">
                    <a:latin typeface="Calibri"/>
                  </a:rPr>
                  <a:t>hoa</a:t>
                </a:r>
                <a:r>
                  <a:rPr lang="en-US" sz="3600" dirty="0">
                    <a:latin typeface="Calibri"/>
                  </a:rPr>
                  <a:t> </a:t>
                </a:r>
                <a:r>
                  <a:rPr lang="en-US" sz="3600">
                    <a:latin typeface="Calibri"/>
                  </a:rPr>
                  <a:t>con chữ Q, T     </a:t>
                </a:r>
                <a:endParaRPr lang="en-US" sz="3600" dirty="0">
                  <a:latin typeface="Calibri"/>
                </a:endParaRPr>
              </a:p>
              <a:p>
                <a:pPr algn="ctr" defTabSz="1219170"/>
                <a:r>
                  <a:rPr lang="en-US" sz="3600" dirty="0">
                    <a:latin typeface="Calibri"/>
                  </a:rPr>
                  <a:t>  </a:t>
                </a:r>
                <a:r>
                  <a:rPr lang="en-US" sz="3600" dirty="0" err="1">
                    <a:latin typeface="Calibri"/>
                  </a:rPr>
                  <a:t>vì</a:t>
                </a:r>
                <a:r>
                  <a:rPr lang="en-US" sz="3600" dirty="0">
                    <a:latin typeface="Calibri"/>
                  </a:rPr>
                  <a:t> </a:t>
                </a:r>
                <a:r>
                  <a:rPr lang="en-US" sz="3600" dirty="0" err="1">
                    <a:latin typeface="Calibri"/>
                  </a:rPr>
                  <a:t>là</a:t>
                </a:r>
                <a:r>
                  <a:rPr lang="en-US" sz="3600" dirty="0">
                    <a:latin typeface="Calibri"/>
                  </a:rPr>
                  <a:t> </a:t>
                </a:r>
                <a:r>
                  <a:rPr lang="en-US" sz="3600" dirty="0" err="1">
                    <a:latin typeface="Calibri"/>
                  </a:rPr>
                  <a:t>tên</a:t>
                </a:r>
                <a:r>
                  <a:rPr lang="en-US" sz="3600" dirty="0">
                    <a:latin typeface="Calibri"/>
                  </a:rPr>
                  <a:t> </a:t>
                </a:r>
                <a:r>
                  <a:rPr lang="en-US" sz="3600" dirty="0" err="1">
                    <a:latin typeface="Calibri"/>
                  </a:rPr>
                  <a:t>riêng</a:t>
                </a:r>
                <a:r>
                  <a:rPr lang="en-US" sz="3600" dirty="0">
                    <a:latin typeface="Calibri"/>
                  </a:rPr>
                  <a:t>.</a:t>
                </a:r>
              </a:p>
            </p:txBody>
          </p:sp>
        </p:grpSp>
      </p:grpSp>
    </p:spTree>
    <p:extLst>
      <p:ext uri="{BB962C8B-B14F-4D97-AF65-F5344CB8AC3E}">
        <p14:creationId xmlns:p14="http://schemas.microsoft.com/office/powerpoint/2010/main" val="1055780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400"/>
                                        <p:tgtEl>
                                          <p:spTgt spid="11"/>
                                        </p:tgtEl>
                                      </p:cBhvr>
                                    </p:animEffect>
                                  </p:childTnLst>
                                </p:cTn>
                              </p:par>
                            </p:childTnLst>
                          </p:cTn>
                        </p:par>
                        <p:par>
                          <p:cTn id="13" fill="hold">
                            <p:stCondLst>
                              <p:cond delay="400"/>
                            </p:stCondLst>
                            <p:childTnLst>
                              <p:par>
                                <p:cTn id="14" presetID="22" presetClass="entr" presetSubtype="1"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400"/>
                                        <p:tgtEl>
                                          <p:spTgt spid="20"/>
                                        </p:tgtEl>
                                      </p:cBhvr>
                                    </p:animEffect>
                                  </p:childTnLst>
                                </p:cTn>
                              </p:par>
                            </p:childTnLst>
                          </p:cTn>
                        </p:par>
                        <p:par>
                          <p:cTn id="17" fill="hold">
                            <p:stCondLst>
                              <p:cond delay="800"/>
                            </p:stCondLst>
                            <p:childTnLst>
                              <p:par>
                                <p:cTn id="18" presetID="16" presetClass="entr" presetSubtype="37"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outVertical)">
                                      <p:cBhvr>
                                        <p:cTn id="20" dur="500"/>
                                        <p:tgtEl>
                                          <p:spTgt spid="12"/>
                                        </p:tgtEl>
                                      </p:cBhvr>
                                    </p:animEffect>
                                  </p:childTnLst>
                                  <p:subTnLst>
                                    <p:audio>
                                      <p:cMediaNode>
                                        <p:cTn display="0" masterRel="sameClick">
                                          <p:stCondLst>
                                            <p:cond evt="begin" delay="0">
                                              <p:tn val="18"/>
                                            </p:cond>
                                          </p:stCondLst>
                                          <p:endCondLst>
                                            <p:cond evt="onStopAudio" delay="0">
                                              <p:tgtEl>
                                                <p:sldTgt/>
                                              </p:tgtEl>
                                            </p:cond>
                                          </p:endCondLst>
                                        </p:cTn>
                                        <p:tgtEl>
                                          <p:sndTgt r:embed="rId3" name="Trò-chơi-ting.wav"/>
                                        </p:tgtEl>
                                      </p:cMediaNode>
                                    </p:audio>
                                  </p:sub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8"/>
                                        </p:tgtEl>
                                        <p:attrNameLst>
                                          <p:attrName>style.visibility</p:attrName>
                                        </p:attrNameLst>
                                      </p:cBhvr>
                                      <p:to>
                                        <p:strVal val="hidden"/>
                                      </p:to>
                                    </p:set>
                                  </p:childTnLst>
                                </p:cTn>
                              </p:par>
                            </p:childTnLst>
                          </p:cTn>
                        </p:par>
                        <p:par>
                          <p:cTn id="25" fill="hold">
                            <p:stCondLst>
                              <p:cond delay="0"/>
                            </p:stCondLst>
                            <p:childTnLst>
                              <p:par>
                                <p:cTn id="26" presetID="2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randombar(horizontal)">
                                      <p:cBhvr>
                                        <p:cTn id="3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16;p24">
            <a:extLst>
              <a:ext uri="{FF2B5EF4-FFF2-40B4-BE49-F238E27FC236}">
                <a16:creationId xmlns:a16="http://schemas.microsoft.com/office/drawing/2014/main" id="{0BDD0D0D-4E93-4EC4-A04A-18A303998BC5}"/>
              </a:ext>
            </a:extLst>
          </p:cNvPr>
          <p:cNvSpPr/>
          <p:nvPr/>
        </p:nvSpPr>
        <p:spPr>
          <a:xfrm>
            <a:off x="0" y="38100"/>
            <a:ext cx="12192000" cy="6858000"/>
          </a:xfrm>
          <a:prstGeom prst="rect">
            <a:avLst/>
          </a:prstGeom>
          <a:blipFill rotWithShape="1">
            <a:blip r:embed="rId3">
              <a:alphaModFix/>
            </a:blip>
            <a:stretch>
              <a:fillRect t="-791" b="-791"/>
            </a:stretch>
          </a:bli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FFFFFF"/>
              </a:solidFill>
              <a:effectLst/>
              <a:uLnTx/>
              <a:uFillTx/>
              <a:latin typeface="Oi"/>
              <a:ea typeface="Oi"/>
              <a:cs typeface="Oi"/>
              <a:sym typeface="Oi"/>
            </a:endParaRPr>
          </a:p>
        </p:txBody>
      </p:sp>
      <p:sp>
        <p:nvSpPr>
          <p:cNvPr id="4" name="Hình chữ nhật: Góc Tròn 2">
            <a:extLst>
              <a:ext uri="{FF2B5EF4-FFF2-40B4-BE49-F238E27FC236}">
                <a16:creationId xmlns:a16="http://schemas.microsoft.com/office/drawing/2014/main" id="{9E0B131E-60E6-4319-B32E-1FAE819DFCFF}"/>
              </a:ext>
            </a:extLst>
          </p:cNvPr>
          <p:cNvSpPr/>
          <p:nvPr/>
        </p:nvSpPr>
        <p:spPr>
          <a:xfrm>
            <a:off x="443864" y="636924"/>
            <a:ext cx="11515895" cy="5531647"/>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29" name="Picture 28">
            <a:extLst>
              <a:ext uri="{FF2B5EF4-FFF2-40B4-BE49-F238E27FC236}">
                <a16:creationId xmlns:a16="http://schemas.microsoft.com/office/drawing/2014/main" id="{45AC2D4E-8211-49FD-856F-63CE0DDECE1B}"/>
              </a:ext>
            </a:extLst>
          </p:cNvPr>
          <p:cNvPicPr>
            <a:picLocks noChangeAspect="1"/>
          </p:cNvPicPr>
          <p:nvPr/>
        </p:nvPicPr>
        <p:blipFill rotWithShape="1">
          <a:blip r:embed="rId4"/>
          <a:srcRect l="3333" t="30622" r="45247" b="6078"/>
          <a:stretch/>
        </p:blipFill>
        <p:spPr>
          <a:xfrm>
            <a:off x="5632511" y="2064225"/>
            <a:ext cx="4622829" cy="2274854"/>
          </a:xfrm>
          <a:prstGeom prst="rect">
            <a:avLst/>
          </a:prstGeom>
          <a:solidFill>
            <a:schemeClr val="bg1"/>
          </a:solidFill>
          <a:ln>
            <a:solidFill>
              <a:srgbClr val="FF0000"/>
            </a:solidFill>
          </a:ln>
        </p:spPr>
      </p:pic>
      <p:pic>
        <p:nvPicPr>
          <p:cNvPr id="7" name="Hình ảnh 21" descr="Ảnh có chứa văn bản&#10;&#10;Mô tả được tạo tự động">
            <a:extLst>
              <a:ext uri="{FF2B5EF4-FFF2-40B4-BE49-F238E27FC236}">
                <a16:creationId xmlns:a16="http://schemas.microsoft.com/office/drawing/2014/main" id="{C69A5B4A-10CC-43A6-B881-0287DF249B60}"/>
              </a:ext>
            </a:extLst>
          </p:cNvPr>
          <p:cNvPicPr>
            <a:picLocks noChangeAspect="1"/>
          </p:cNvPicPr>
          <p:nvPr/>
        </p:nvPicPr>
        <p:blipFill>
          <a:blip r:embed="rId5"/>
          <a:stretch>
            <a:fillRect/>
          </a:stretch>
        </p:blipFill>
        <p:spPr>
          <a:xfrm>
            <a:off x="92789" y="2684913"/>
            <a:ext cx="4356522" cy="3483658"/>
          </a:xfrm>
          <a:prstGeom prst="rect">
            <a:avLst/>
          </a:prstGeom>
        </p:spPr>
      </p:pic>
      <p:grpSp>
        <p:nvGrpSpPr>
          <p:cNvPr id="23" name="Nhóm 22">
            <a:extLst>
              <a:ext uri="{FF2B5EF4-FFF2-40B4-BE49-F238E27FC236}">
                <a16:creationId xmlns:a16="http://schemas.microsoft.com/office/drawing/2014/main" id="{1C9D09A4-44C4-4882-A501-63EA440AC24A}"/>
              </a:ext>
            </a:extLst>
          </p:cNvPr>
          <p:cNvGrpSpPr/>
          <p:nvPr/>
        </p:nvGrpSpPr>
        <p:grpSpPr>
          <a:xfrm flipH="1">
            <a:off x="2140253" y="1274637"/>
            <a:ext cx="2665763" cy="1583272"/>
            <a:chOff x="2511702" y="1428967"/>
            <a:chExt cx="2848852" cy="1463563"/>
          </a:xfrm>
        </p:grpSpPr>
        <p:sp>
          <p:nvSpPr>
            <p:cNvPr id="26" name="Bong bóng Lời nói: Hình bầu dục 26">
              <a:extLst>
                <a:ext uri="{FF2B5EF4-FFF2-40B4-BE49-F238E27FC236}">
                  <a16:creationId xmlns:a16="http://schemas.microsoft.com/office/drawing/2014/main" id="{E0BE3F05-3AC4-4382-9274-0F6EB1966B3A}"/>
                </a:ext>
              </a:extLst>
            </p:cNvPr>
            <p:cNvSpPr/>
            <p:nvPr/>
          </p:nvSpPr>
          <p:spPr>
            <a:xfrm>
              <a:off x="2717274" y="1428967"/>
              <a:ext cx="2578471" cy="1463563"/>
            </a:xfrm>
            <a:prstGeom prst="wedgeEllipseCallout">
              <a:avLst>
                <a:gd name="adj1" fmla="val 30566"/>
                <a:gd name="adj2" fmla="val 61148"/>
              </a:avLst>
            </a:prstGeom>
            <a:solidFill>
              <a:schemeClr val="accent5">
                <a:lumMod val="20000"/>
                <a:lumOff val="80000"/>
              </a:schemeClr>
            </a:solidFill>
            <a:ln>
              <a:solidFill>
                <a:schemeClr val="accent5"/>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7" name="Hộp Văn bản 27">
              <a:extLst>
                <a:ext uri="{FF2B5EF4-FFF2-40B4-BE49-F238E27FC236}">
                  <a16:creationId xmlns:a16="http://schemas.microsoft.com/office/drawing/2014/main" id="{F6C0D26D-5F3E-46CE-857D-11315F63B4EB}"/>
                </a:ext>
              </a:extLst>
            </p:cNvPr>
            <p:cNvSpPr txBox="1"/>
            <p:nvPr/>
          </p:nvSpPr>
          <p:spPr>
            <a:xfrm>
              <a:off x="2511702" y="1717880"/>
              <a:ext cx="2848852" cy="995771"/>
            </a:xfrm>
            <a:prstGeom prst="rect">
              <a:avLst/>
            </a:prstGeom>
            <a:noFill/>
          </p:spPr>
          <p:txBody>
            <a:bodyPr wrap="square" rtlCol="0">
              <a:spAutoFit/>
            </a:bodyPr>
            <a:lstStyle/>
            <a:p>
              <a:pPr algn="ctr"/>
              <a:r>
                <a:rPr lang="en-US" sz="3200" b="1" dirty="0" err="1">
                  <a:latin typeface="+mn-lt"/>
                </a:rPr>
                <a:t>Viết</a:t>
              </a:r>
              <a:r>
                <a:rPr lang="en-US" sz="3200" b="1" dirty="0">
                  <a:latin typeface="+mn-lt"/>
                </a:rPr>
                <a:t> </a:t>
              </a:r>
              <a:r>
                <a:rPr lang="en-US" sz="3200" b="1" dirty="0" err="1">
                  <a:latin typeface="+mn-lt"/>
                </a:rPr>
                <a:t>vào</a:t>
              </a:r>
              <a:r>
                <a:rPr lang="en-US" sz="3200" b="1" dirty="0">
                  <a:latin typeface="+mn-lt"/>
                </a:rPr>
                <a:t> </a:t>
              </a:r>
              <a:r>
                <a:rPr lang="en-US" sz="3200" b="1" dirty="0" err="1">
                  <a:latin typeface="+mn-lt"/>
                </a:rPr>
                <a:t>vở</a:t>
              </a:r>
              <a:r>
                <a:rPr lang="en-US" sz="3200" b="1" dirty="0">
                  <a:latin typeface="+mn-lt"/>
                </a:rPr>
                <a:t> </a:t>
              </a:r>
              <a:r>
                <a:rPr lang="en-US" sz="3200" b="1" dirty="0" err="1">
                  <a:latin typeface="+mn-lt"/>
                </a:rPr>
                <a:t>tập</a:t>
              </a:r>
              <a:r>
                <a:rPr lang="en-US" sz="3200" b="1" dirty="0">
                  <a:latin typeface="+mn-lt"/>
                </a:rPr>
                <a:t> </a:t>
              </a:r>
              <a:r>
                <a:rPr lang="en-US" sz="3200" b="1" dirty="0" err="1">
                  <a:latin typeface="+mn-lt"/>
                </a:rPr>
                <a:t>viết</a:t>
              </a:r>
              <a:r>
                <a:rPr lang="en-US" sz="3200" b="1" dirty="0">
                  <a:latin typeface="+mn-lt"/>
                </a:rPr>
                <a:t>.</a:t>
              </a:r>
            </a:p>
          </p:txBody>
        </p:sp>
      </p:grpSp>
    </p:spTree>
    <p:extLst>
      <p:ext uri="{BB962C8B-B14F-4D97-AF65-F5344CB8AC3E}">
        <p14:creationId xmlns:p14="http://schemas.microsoft.com/office/powerpoint/2010/main" val="2219092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ình ảnh 2" descr="Ảnh có chứa văn bản&#10;&#10;Mô tả được tạo tự động">
            <a:extLst>
              <a:ext uri="{FF2B5EF4-FFF2-40B4-BE49-F238E27FC236}">
                <a16:creationId xmlns:a16="http://schemas.microsoft.com/office/drawing/2014/main" id="{F77564ED-BDF3-4B65-B544-0ACFCDCB7876}"/>
              </a:ext>
            </a:extLst>
          </p:cNvPr>
          <p:cNvPicPr>
            <a:picLocks noChangeAspect="1"/>
          </p:cNvPicPr>
          <p:nvPr/>
        </p:nvPicPr>
        <p:blipFill rotWithShape="1">
          <a:blip r:embed="rId2"/>
          <a:srcRect l="43000" t="39778" r="31875" b="9333"/>
          <a:stretch/>
        </p:blipFill>
        <p:spPr>
          <a:xfrm>
            <a:off x="3138882" y="0"/>
            <a:ext cx="6217920" cy="7084098"/>
          </a:xfrm>
          <a:prstGeom prst="rect">
            <a:avLst/>
          </a:prstGeom>
        </p:spPr>
      </p:pic>
      <p:sp>
        <p:nvSpPr>
          <p:cNvPr id="8" name="Hình Bầu dục 1">
            <a:extLst>
              <a:ext uri="{FF2B5EF4-FFF2-40B4-BE49-F238E27FC236}">
                <a16:creationId xmlns:a16="http://schemas.microsoft.com/office/drawing/2014/main" id="{30B9B1DE-86CF-449A-810A-BD1A2B1A9BF5}"/>
              </a:ext>
            </a:extLst>
          </p:cNvPr>
          <p:cNvSpPr/>
          <p:nvPr/>
        </p:nvSpPr>
        <p:spPr>
          <a:xfrm>
            <a:off x="3961840" y="1409848"/>
            <a:ext cx="3916681" cy="28623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9" name="Hộp Văn bản 3">
            <a:extLst>
              <a:ext uri="{FF2B5EF4-FFF2-40B4-BE49-F238E27FC236}">
                <a16:creationId xmlns:a16="http://schemas.microsoft.com/office/drawing/2014/main" id="{0C39C2AC-7731-4BAF-9C83-DF5DA1D5916D}"/>
              </a:ext>
            </a:extLst>
          </p:cNvPr>
          <p:cNvSpPr txBox="1"/>
          <p:nvPr/>
        </p:nvSpPr>
        <p:spPr>
          <a:xfrm>
            <a:off x="3483034" y="2254448"/>
            <a:ext cx="4874291"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glow rad="228600">
                    <a:srgbClr val="FFCE54">
                      <a:satMod val="175000"/>
                      <a:alpha val="40000"/>
                    </a:srgbClr>
                  </a:glow>
                </a:effectLst>
                <a:uLnTx/>
                <a:uFillTx/>
                <a:latin typeface="Arial" panose="020B0604020202020204" pitchFamily="34" charset="0"/>
                <a:ea typeface="+mn-ea"/>
                <a:cs typeface="Arial" panose="020B0604020202020204" pitchFamily="34" charset="0"/>
              </a:rPr>
              <a:t>Luyện viết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glow rad="228600">
                    <a:srgbClr val="FFCE54">
                      <a:satMod val="175000"/>
                      <a:alpha val="40000"/>
                    </a:srgbClr>
                  </a:glow>
                </a:effectLst>
                <a:uLnTx/>
                <a:uFillTx/>
                <a:latin typeface="Arial" panose="020B0604020202020204" pitchFamily="34" charset="0"/>
                <a:ea typeface="+mn-ea"/>
                <a:cs typeface="Arial" panose="020B0604020202020204" pitchFamily="34" charset="0"/>
              </a:rPr>
              <a:t>câu ứng dụng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err="1">
              <a:ln>
                <a:noFill/>
              </a:ln>
              <a:solidFill>
                <a:srgbClr val="FF0000"/>
              </a:solidFill>
              <a:effectLst>
                <a:glow rad="228600">
                  <a:srgbClr val="FFCE54">
                    <a:satMod val="175000"/>
                    <a:alpha val="40000"/>
                  </a:srgbClr>
                </a:glo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58503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ình ảnh 2" descr="Ảnh có chứa văn bản&#10;&#10;Mô tả được tạo tự động">
            <a:extLst>
              <a:ext uri="{FF2B5EF4-FFF2-40B4-BE49-F238E27FC236}">
                <a16:creationId xmlns:a16="http://schemas.microsoft.com/office/drawing/2014/main" id="{F77564ED-BDF3-4B65-B544-0ACFCDCB7876}"/>
              </a:ext>
            </a:extLst>
          </p:cNvPr>
          <p:cNvPicPr>
            <a:picLocks noChangeAspect="1"/>
          </p:cNvPicPr>
          <p:nvPr/>
        </p:nvPicPr>
        <p:blipFill rotWithShape="1">
          <a:blip r:embed="rId2"/>
          <a:srcRect l="43000" t="39778" r="31875" b="9333"/>
          <a:stretch/>
        </p:blipFill>
        <p:spPr>
          <a:xfrm>
            <a:off x="3138882" y="0"/>
            <a:ext cx="6217920" cy="7084098"/>
          </a:xfrm>
          <a:prstGeom prst="rect">
            <a:avLst/>
          </a:prstGeom>
        </p:spPr>
      </p:pic>
      <p:sp>
        <p:nvSpPr>
          <p:cNvPr id="8" name="Hình Bầu dục 1">
            <a:extLst>
              <a:ext uri="{FF2B5EF4-FFF2-40B4-BE49-F238E27FC236}">
                <a16:creationId xmlns:a16="http://schemas.microsoft.com/office/drawing/2014/main" id="{30B9B1DE-86CF-449A-810A-BD1A2B1A9BF5}"/>
              </a:ext>
            </a:extLst>
          </p:cNvPr>
          <p:cNvSpPr/>
          <p:nvPr/>
        </p:nvSpPr>
        <p:spPr>
          <a:xfrm>
            <a:off x="3961840" y="1409848"/>
            <a:ext cx="3916681" cy="28623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ộp Văn bản 3">
            <a:extLst>
              <a:ext uri="{FF2B5EF4-FFF2-40B4-BE49-F238E27FC236}">
                <a16:creationId xmlns:a16="http://schemas.microsoft.com/office/drawing/2014/main" id="{0C39C2AC-7731-4BAF-9C83-DF5DA1D5916D}"/>
              </a:ext>
            </a:extLst>
          </p:cNvPr>
          <p:cNvSpPr txBox="1"/>
          <p:nvPr/>
        </p:nvSpPr>
        <p:spPr>
          <a:xfrm>
            <a:off x="3536376" y="1800149"/>
            <a:ext cx="4874291" cy="2123658"/>
          </a:xfrm>
          <a:prstGeom prst="rect">
            <a:avLst/>
          </a:prstGeom>
          <a:noFill/>
        </p:spPr>
        <p:txBody>
          <a:bodyPr wrap="square" rtlCol="0">
            <a:spAutoFit/>
          </a:bodyPr>
          <a:lstStyle/>
          <a:p>
            <a:pPr algn="ctr"/>
            <a:r>
              <a:rPr lang="en-US" sz="4400" b="1" dirty="0" err="1">
                <a:solidFill>
                  <a:srgbClr val="FF0000"/>
                </a:solidFill>
                <a:effectLst>
                  <a:glow rad="228600">
                    <a:schemeClr val="accent4">
                      <a:satMod val="175000"/>
                      <a:alpha val="40000"/>
                    </a:schemeClr>
                  </a:glow>
                </a:effectLst>
                <a:latin typeface="HP001 5 hàng" panose="020B0603050302020204" pitchFamily="34" charset="0"/>
              </a:rPr>
              <a:t>Ôn</a:t>
            </a:r>
            <a:r>
              <a:rPr lang="en-US" sz="4400" b="1" dirty="0">
                <a:solidFill>
                  <a:srgbClr val="FF0000"/>
                </a:solidFill>
                <a:effectLst>
                  <a:glow rad="228600">
                    <a:schemeClr val="accent4">
                      <a:satMod val="175000"/>
                      <a:alpha val="40000"/>
                    </a:schemeClr>
                  </a:glow>
                </a:effectLst>
                <a:latin typeface="HP001 5 hàng" panose="020B0603050302020204" pitchFamily="34" charset="0"/>
              </a:rPr>
              <a:t> </a:t>
            </a:r>
            <a:r>
              <a:rPr lang="en-US" sz="4400" b="1" dirty="0" err="1">
                <a:solidFill>
                  <a:srgbClr val="FF0000"/>
                </a:solidFill>
                <a:effectLst>
                  <a:glow rad="228600">
                    <a:schemeClr val="accent4">
                      <a:satMod val="175000"/>
                      <a:alpha val="40000"/>
                    </a:schemeClr>
                  </a:glow>
                </a:effectLst>
                <a:latin typeface="HP001 5 hàng" panose="020B0603050302020204" pitchFamily="34" charset="0"/>
              </a:rPr>
              <a:t>viết</a:t>
            </a:r>
            <a:r>
              <a:rPr lang="en-US" sz="4400" b="1" dirty="0">
                <a:solidFill>
                  <a:srgbClr val="FF0000"/>
                </a:solidFill>
                <a:effectLst>
                  <a:glow rad="228600">
                    <a:schemeClr val="accent4">
                      <a:satMod val="175000"/>
                      <a:alpha val="40000"/>
                    </a:schemeClr>
                  </a:glow>
                </a:effectLst>
                <a:latin typeface="HP001 5 hàng" panose="020B0603050302020204" pitchFamily="34" charset="0"/>
              </a:rPr>
              <a:t> </a:t>
            </a:r>
          </a:p>
          <a:p>
            <a:pPr algn="ctr"/>
            <a:r>
              <a:rPr lang="en-US" sz="4400" b="1" dirty="0" err="1">
                <a:solidFill>
                  <a:srgbClr val="FF0000"/>
                </a:solidFill>
                <a:effectLst>
                  <a:glow rad="228600">
                    <a:schemeClr val="accent4">
                      <a:satMod val="175000"/>
                      <a:alpha val="40000"/>
                    </a:schemeClr>
                  </a:glow>
                </a:effectLst>
                <a:latin typeface="HP001 5 hàng" panose="020B0603050302020204" pitchFamily="34" charset="0"/>
              </a:rPr>
              <a:t>chữ</a:t>
            </a:r>
            <a:r>
              <a:rPr lang="en-US" sz="4400" b="1" dirty="0">
                <a:solidFill>
                  <a:srgbClr val="FF0000"/>
                </a:solidFill>
                <a:effectLst>
                  <a:glow rad="228600">
                    <a:schemeClr val="accent4">
                      <a:satMod val="175000"/>
                      <a:alpha val="40000"/>
                    </a:schemeClr>
                  </a:glow>
                </a:effectLst>
                <a:latin typeface="HP001 5 hàng" panose="020B0603050302020204" pitchFamily="34" charset="0"/>
              </a:rPr>
              <a:t> </a:t>
            </a:r>
            <a:r>
              <a:rPr lang="en-US" sz="4400" b="1" dirty="0" err="1">
                <a:solidFill>
                  <a:srgbClr val="FF0000"/>
                </a:solidFill>
                <a:effectLst>
                  <a:glow rad="228600">
                    <a:schemeClr val="accent4">
                      <a:satMod val="175000"/>
                      <a:alpha val="40000"/>
                    </a:schemeClr>
                  </a:glow>
                </a:effectLst>
                <a:latin typeface="HP001 5 hàng" panose="020B0603050302020204" pitchFamily="34" charset="0"/>
              </a:rPr>
              <a:t>hoa</a:t>
            </a:r>
            <a:r>
              <a:rPr lang="en-US" sz="4400" b="1" dirty="0">
                <a:solidFill>
                  <a:srgbClr val="FF0000"/>
                </a:solidFill>
                <a:effectLst>
                  <a:glow rad="228600">
                    <a:schemeClr val="accent4">
                      <a:satMod val="175000"/>
                      <a:alpha val="40000"/>
                    </a:schemeClr>
                  </a:glow>
                </a:effectLst>
                <a:latin typeface="HP001 5 hàng" panose="020B0603050302020204" pitchFamily="34" charset="0"/>
              </a:rPr>
              <a:t> </a:t>
            </a:r>
          </a:p>
          <a:p>
            <a:pPr algn="ctr"/>
            <a:r>
              <a:rPr lang="en-US" sz="4400" b="1">
                <a:solidFill>
                  <a:srgbClr val="FF0000"/>
                </a:solidFill>
                <a:effectLst>
                  <a:glow rad="228600">
                    <a:schemeClr val="accent4">
                      <a:satMod val="175000"/>
                      <a:alpha val="40000"/>
                    </a:schemeClr>
                  </a:glow>
                </a:effectLst>
                <a:latin typeface="HP001 5 hàng" panose="020B0603050302020204" pitchFamily="34" charset="0"/>
              </a:rPr>
              <a:t>O, Ô, Ơ, Q</a:t>
            </a:r>
            <a:endParaRPr lang="en-US" sz="4400" b="1" dirty="0">
              <a:solidFill>
                <a:srgbClr val="FF0000"/>
              </a:solidFill>
              <a:effectLst>
                <a:glow rad="228600">
                  <a:schemeClr val="accent4">
                    <a:satMod val="175000"/>
                    <a:alpha val="40000"/>
                  </a:schemeClr>
                </a:glow>
              </a:effectLst>
              <a:latin typeface="HP001 5 hàng" panose="020B0603050302020204" pitchFamily="34" charset="0"/>
            </a:endParaRPr>
          </a:p>
        </p:txBody>
      </p:sp>
    </p:spTree>
    <p:extLst>
      <p:ext uri="{BB962C8B-B14F-4D97-AF65-F5344CB8AC3E}">
        <p14:creationId xmlns:p14="http://schemas.microsoft.com/office/powerpoint/2010/main" val="1446266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16;p24">
            <a:extLst>
              <a:ext uri="{FF2B5EF4-FFF2-40B4-BE49-F238E27FC236}">
                <a16:creationId xmlns:a16="http://schemas.microsoft.com/office/drawing/2014/main" id="{0BDD0D0D-4E93-4EC4-A04A-18A303998BC5}"/>
              </a:ext>
            </a:extLst>
          </p:cNvPr>
          <p:cNvSpPr/>
          <p:nvPr/>
        </p:nvSpPr>
        <p:spPr>
          <a:xfrm>
            <a:off x="0" y="38100"/>
            <a:ext cx="12192000" cy="6858000"/>
          </a:xfrm>
          <a:prstGeom prst="rect">
            <a:avLst/>
          </a:prstGeom>
          <a:blipFill rotWithShape="1">
            <a:blip r:embed="rId2">
              <a:alphaModFix/>
            </a:blip>
            <a:stretch>
              <a:fillRect t="-791" b="-791"/>
            </a:stretch>
          </a:bli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FFFFFF"/>
              </a:solidFill>
              <a:effectLst/>
              <a:uLnTx/>
              <a:uFillTx/>
              <a:latin typeface="Oi"/>
              <a:ea typeface="Oi"/>
              <a:cs typeface="Oi"/>
              <a:sym typeface="Oi"/>
            </a:endParaRPr>
          </a:p>
        </p:txBody>
      </p:sp>
      <p:sp>
        <p:nvSpPr>
          <p:cNvPr id="4" name="Hình chữ nhật: Góc Tròn 2">
            <a:extLst>
              <a:ext uri="{FF2B5EF4-FFF2-40B4-BE49-F238E27FC236}">
                <a16:creationId xmlns:a16="http://schemas.microsoft.com/office/drawing/2014/main" id="{9E0B131E-60E6-4319-B32E-1FAE819DFCFF}"/>
              </a:ext>
            </a:extLst>
          </p:cNvPr>
          <p:cNvSpPr/>
          <p:nvPr/>
        </p:nvSpPr>
        <p:spPr>
          <a:xfrm>
            <a:off x="443864" y="636924"/>
            <a:ext cx="11515895" cy="5531647"/>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3F2D2510-09D4-460D-B54C-4B2A4FDAB909}"/>
              </a:ext>
            </a:extLst>
          </p:cNvPr>
          <p:cNvPicPr>
            <a:picLocks noChangeAspect="1"/>
          </p:cNvPicPr>
          <p:nvPr/>
        </p:nvPicPr>
        <p:blipFill>
          <a:blip r:embed="rId3"/>
          <a:stretch>
            <a:fillRect/>
          </a:stretch>
        </p:blipFill>
        <p:spPr>
          <a:xfrm>
            <a:off x="1644656" y="1191317"/>
            <a:ext cx="9114310" cy="4017612"/>
          </a:xfrm>
          <a:prstGeom prst="rect">
            <a:avLst/>
          </a:prstGeom>
          <a:solidFill>
            <a:schemeClr val="bg1"/>
          </a:solidFill>
          <a:ln>
            <a:solidFill>
              <a:srgbClr val="FF0000"/>
            </a:solidFill>
          </a:ln>
        </p:spPr>
      </p:pic>
      <p:pic>
        <p:nvPicPr>
          <p:cNvPr id="7" name="Hình ảnh 21" descr="Ảnh có chứa văn bản&#10;&#10;Mô tả được tạo tự động">
            <a:extLst>
              <a:ext uri="{FF2B5EF4-FFF2-40B4-BE49-F238E27FC236}">
                <a16:creationId xmlns:a16="http://schemas.microsoft.com/office/drawing/2014/main" id="{C69A5B4A-10CC-43A6-B881-0287DF249B60}"/>
              </a:ext>
            </a:extLst>
          </p:cNvPr>
          <p:cNvPicPr>
            <a:picLocks noChangeAspect="1"/>
          </p:cNvPicPr>
          <p:nvPr/>
        </p:nvPicPr>
        <p:blipFill>
          <a:blip r:embed="rId4"/>
          <a:stretch>
            <a:fillRect/>
          </a:stretch>
        </p:blipFill>
        <p:spPr>
          <a:xfrm>
            <a:off x="-593011" y="3467100"/>
            <a:ext cx="4356522" cy="3483658"/>
          </a:xfrm>
          <a:prstGeom prst="rect">
            <a:avLst/>
          </a:prstGeom>
        </p:spPr>
      </p:pic>
    </p:spTree>
    <p:extLst>
      <p:ext uri="{BB962C8B-B14F-4D97-AF65-F5344CB8AC3E}">
        <p14:creationId xmlns:p14="http://schemas.microsoft.com/office/powerpoint/2010/main" val="2934472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16;p24">
            <a:extLst>
              <a:ext uri="{FF2B5EF4-FFF2-40B4-BE49-F238E27FC236}">
                <a16:creationId xmlns:a16="http://schemas.microsoft.com/office/drawing/2014/main" id="{0BDD0D0D-4E93-4EC4-A04A-18A303998BC5}"/>
              </a:ext>
            </a:extLst>
          </p:cNvPr>
          <p:cNvSpPr/>
          <p:nvPr/>
        </p:nvSpPr>
        <p:spPr>
          <a:xfrm>
            <a:off x="0" y="38100"/>
            <a:ext cx="12192000" cy="6858000"/>
          </a:xfrm>
          <a:prstGeom prst="rect">
            <a:avLst/>
          </a:prstGeom>
          <a:blipFill rotWithShape="1">
            <a:blip r:embed="rId3">
              <a:alphaModFix/>
            </a:blip>
            <a:stretch>
              <a:fillRect t="-791" b="-791"/>
            </a:stretch>
          </a:bli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FFFFFF"/>
              </a:solidFill>
              <a:effectLst/>
              <a:uLnTx/>
              <a:uFillTx/>
              <a:latin typeface="Oi"/>
              <a:ea typeface="Oi"/>
              <a:cs typeface="Oi"/>
              <a:sym typeface="Oi"/>
            </a:endParaRPr>
          </a:p>
        </p:txBody>
      </p:sp>
      <p:sp>
        <p:nvSpPr>
          <p:cNvPr id="4" name="Hình chữ nhật: Góc Tròn 2">
            <a:extLst>
              <a:ext uri="{FF2B5EF4-FFF2-40B4-BE49-F238E27FC236}">
                <a16:creationId xmlns:a16="http://schemas.microsoft.com/office/drawing/2014/main" id="{9E0B131E-60E6-4319-B32E-1FAE819DFCFF}"/>
              </a:ext>
            </a:extLst>
          </p:cNvPr>
          <p:cNvSpPr/>
          <p:nvPr/>
        </p:nvSpPr>
        <p:spPr>
          <a:xfrm>
            <a:off x="443864" y="636924"/>
            <a:ext cx="11515895" cy="5531647"/>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3F2D2510-09D4-460D-B54C-4B2A4FDAB909}"/>
              </a:ext>
            </a:extLst>
          </p:cNvPr>
          <p:cNvPicPr>
            <a:picLocks noChangeAspect="1"/>
          </p:cNvPicPr>
          <p:nvPr/>
        </p:nvPicPr>
        <p:blipFill>
          <a:blip r:embed="rId4"/>
          <a:stretch>
            <a:fillRect/>
          </a:stretch>
        </p:blipFill>
        <p:spPr>
          <a:xfrm>
            <a:off x="899634" y="1112175"/>
            <a:ext cx="5196366" cy="2290572"/>
          </a:xfrm>
          <a:prstGeom prst="rect">
            <a:avLst/>
          </a:prstGeom>
          <a:solidFill>
            <a:schemeClr val="bg1"/>
          </a:solidFill>
          <a:ln>
            <a:solidFill>
              <a:srgbClr val="FF0000"/>
            </a:solidFill>
          </a:ln>
        </p:spPr>
      </p:pic>
      <p:pic>
        <p:nvPicPr>
          <p:cNvPr id="7" name="Hình ảnh 21" descr="Ảnh có chứa văn bản&#10;&#10;Mô tả được tạo tự động">
            <a:extLst>
              <a:ext uri="{FF2B5EF4-FFF2-40B4-BE49-F238E27FC236}">
                <a16:creationId xmlns:a16="http://schemas.microsoft.com/office/drawing/2014/main" id="{C69A5B4A-10CC-43A6-B881-0287DF249B60}"/>
              </a:ext>
            </a:extLst>
          </p:cNvPr>
          <p:cNvPicPr>
            <a:picLocks noChangeAspect="1"/>
          </p:cNvPicPr>
          <p:nvPr/>
        </p:nvPicPr>
        <p:blipFill>
          <a:blip r:embed="rId5"/>
          <a:stretch>
            <a:fillRect/>
          </a:stretch>
        </p:blipFill>
        <p:spPr>
          <a:xfrm>
            <a:off x="-593011" y="3467100"/>
            <a:ext cx="4356522" cy="3483658"/>
          </a:xfrm>
          <a:prstGeom prst="rect">
            <a:avLst/>
          </a:prstGeom>
        </p:spPr>
      </p:pic>
      <p:pic>
        <p:nvPicPr>
          <p:cNvPr id="6" name="Picture 5">
            <a:extLst>
              <a:ext uri="{FF2B5EF4-FFF2-40B4-BE49-F238E27FC236}">
                <a16:creationId xmlns:a16="http://schemas.microsoft.com/office/drawing/2014/main" id="{34059167-6224-4CC6-863D-D61E7F0D1A3E}"/>
              </a:ext>
            </a:extLst>
          </p:cNvPr>
          <p:cNvPicPr>
            <a:picLocks noChangeAspect="1"/>
          </p:cNvPicPr>
          <p:nvPr/>
        </p:nvPicPr>
        <p:blipFill rotWithShape="1">
          <a:blip r:embed="rId6"/>
          <a:srcRect l="27914" b="25105"/>
          <a:stretch/>
        </p:blipFill>
        <p:spPr>
          <a:xfrm>
            <a:off x="8275189" y="3567679"/>
            <a:ext cx="2383348" cy="2202339"/>
          </a:xfrm>
          <a:prstGeom prst="rect">
            <a:avLst/>
          </a:prstGeom>
        </p:spPr>
      </p:pic>
      <p:pic>
        <p:nvPicPr>
          <p:cNvPr id="8" name="Picture 7">
            <a:extLst>
              <a:ext uri="{FF2B5EF4-FFF2-40B4-BE49-F238E27FC236}">
                <a16:creationId xmlns:a16="http://schemas.microsoft.com/office/drawing/2014/main" id="{54122BC9-166E-408E-B62B-AADB27573841}"/>
              </a:ext>
            </a:extLst>
          </p:cNvPr>
          <p:cNvPicPr>
            <a:picLocks noChangeAspect="1"/>
          </p:cNvPicPr>
          <p:nvPr/>
        </p:nvPicPr>
        <p:blipFill rotWithShape="1">
          <a:blip r:embed="rId7"/>
          <a:srcRect r="49696" b="50084"/>
          <a:stretch/>
        </p:blipFill>
        <p:spPr>
          <a:xfrm>
            <a:off x="7134085" y="1087982"/>
            <a:ext cx="2332778" cy="2314765"/>
          </a:xfrm>
          <a:prstGeom prst="rect">
            <a:avLst/>
          </a:prstGeom>
        </p:spPr>
      </p:pic>
      <p:grpSp>
        <p:nvGrpSpPr>
          <p:cNvPr id="9" name="Nhóm 28">
            <a:extLst>
              <a:ext uri="{FF2B5EF4-FFF2-40B4-BE49-F238E27FC236}">
                <a16:creationId xmlns:a16="http://schemas.microsoft.com/office/drawing/2014/main" id="{122F1943-A3BC-4A09-B372-E353EB9EB495}"/>
              </a:ext>
            </a:extLst>
          </p:cNvPr>
          <p:cNvGrpSpPr/>
          <p:nvPr/>
        </p:nvGrpSpPr>
        <p:grpSpPr>
          <a:xfrm>
            <a:off x="2848614" y="3731048"/>
            <a:ext cx="3131017" cy="2173290"/>
            <a:chOff x="3866712" y="1263185"/>
            <a:chExt cx="2192844" cy="1495955"/>
          </a:xfrm>
        </p:grpSpPr>
        <p:sp>
          <p:nvSpPr>
            <p:cNvPr id="10" name="Bong bóng Lời nói: Hình bầu dục 29">
              <a:extLst>
                <a:ext uri="{FF2B5EF4-FFF2-40B4-BE49-F238E27FC236}">
                  <a16:creationId xmlns:a16="http://schemas.microsoft.com/office/drawing/2014/main" id="{EC96D51F-9FC2-4DAE-90E2-EF02AC95C502}"/>
                </a:ext>
              </a:extLst>
            </p:cNvPr>
            <p:cNvSpPr/>
            <p:nvPr/>
          </p:nvSpPr>
          <p:spPr>
            <a:xfrm>
              <a:off x="3866712" y="1263185"/>
              <a:ext cx="2192844" cy="1495955"/>
            </a:xfrm>
            <a:prstGeom prst="wedgeEllipseCallout">
              <a:avLst>
                <a:gd name="adj1" fmla="val -39832"/>
                <a:gd name="adj2" fmla="val 52279"/>
              </a:avLst>
            </a:prstGeom>
            <a:solidFill>
              <a:schemeClr val="accent6">
                <a:lumMod val="20000"/>
                <a:lumOff val="80000"/>
              </a:schemeClr>
            </a:solidFill>
            <a:ln>
              <a:solidFill>
                <a:schemeClr val="accent6"/>
              </a:solidFill>
            </a:ln>
          </p:spPr>
          <p:style>
            <a:lnRef idx="1">
              <a:schemeClr val="dk1"/>
            </a:lnRef>
            <a:fillRef idx="2">
              <a:schemeClr val="dk1"/>
            </a:fillRef>
            <a:effectRef idx="1">
              <a:schemeClr val="dk1"/>
            </a:effectRef>
            <a:fontRef idx="minor">
              <a:schemeClr val="dk1"/>
            </a:fontRef>
          </p:style>
          <p:txBody>
            <a:bodyPr rtlCol="0" anchor="ctr"/>
            <a:lstStyle/>
            <a:p>
              <a:pPr algn="ctr" defTabSz="1219170"/>
              <a:endParaRPr lang="en-US" sz="1867" dirty="0">
                <a:solidFill>
                  <a:srgbClr val="002060"/>
                </a:solidFill>
                <a:latin typeface="Calibri"/>
              </a:endParaRPr>
            </a:p>
          </p:txBody>
        </p:sp>
        <p:sp>
          <p:nvSpPr>
            <p:cNvPr id="11" name="Hộp Văn bản 30">
              <a:extLst>
                <a:ext uri="{FF2B5EF4-FFF2-40B4-BE49-F238E27FC236}">
                  <a16:creationId xmlns:a16="http://schemas.microsoft.com/office/drawing/2014/main" id="{9EE4CB20-E113-4F86-A15E-76617E672660}"/>
                </a:ext>
              </a:extLst>
            </p:cNvPr>
            <p:cNvSpPr txBox="1"/>
            <p:nvPr/>
          </p:nvSpPr>
          <p:spPr>
            <a:xfrm>
              <a:off x="4080327" y="1563966"/>
              <a:ext cx="1653029" cy="854389"/>
            </a:xfrm>
            <a:prstGeom prst="rect">
              <a:avLst/>
            </a:prstGeom>
            <a:noFill/>
          </p:spPr>
          <p:txBody>
            <a:bodyPr wrap="square" rtlCol="0">
              <a:spAutoFit/>
            </a:bodyPr>
            <a:lstStyle/>
            <a:p>
              <a:pPr algn="ctr" defTabSz="1219170"/>
              <a:r>
                <a:rPr lang="en-US" sz="3733">
                  <a:latin typeface="Calibri"/>
                </a:rPr>
                <a:t>lúc lỉu:</a:t>
              </a:r>
            </a:p>
            <a:p>
              <a:pPr algn="ctr" defTabSz="1219170"/>
              <a:r>
                <a:rPr lang="en-US" sz="3733">
                  <a:latin typeface="Calibri"/>
                </a:rPr>
                <a:t> sai quả</a:t>
              </a:r>
              <a:endParaRPr lang="en-US" sz="3733" dirty="0">
                <a:latin typeface="Calibri"/>
              </a:endParaRPr>
            </a:p>
          </p:txBody>
        </p:sp>
      </p:grpSp>
    </p:spTree>
    <p:extLst>
      <p:ext uri="{BB962C8B-B14F-4D97-AF65-F5344CB8AC3E}">
        <p14:creationId xmlns:p14="http://schemas.microsoft.com/office/powerpoint/2010/main" val="1875329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ình ảnh 2" descr="Ảnh có chứa văn bản&#10;&#10;Mô tả được tạo tự động">
            <a:extLst>
              <a:ext uri="{FF2B5EF4-FFF2-40B4-BE49-F238E27FC236}">
                <a16:creationId xmlns:a16="http://schemas.microsoft.com/office/drawing/2014/main" id="{F77564ED-BDF3-4B65-B544-0ACFCDCB7876}"/>
              </a:ext>
            </a:extLst>
          </p:cNvPr>
          <p:cNvPicPr>
            <a:picLocks noChangeAspect="1"/>
          </p:cNvPicPr>
          <p:nvPr/>
        </p:nvPicPr>
        <p:blipFill rotWithShape="1">
          <a:blip r:embed="rId2"/>
          <a:srcRect l="43000" t="39778" r="31875" b="9333"/>
          <a:stretch/>
        </p:blipFill>
        <p:spPr>
          <a:xfrm>
            <a:off x="3138882" y="0"/>
            <a:ext cx="6217920" cy="7084098"/>
          </a:xfrm>
          <a:prstGeom prst="rect">
            <a:avLst/>
          </a:prstGeom>
        </p:spPr>
      </p:pic>
      <p:sp>
        <p:nvSpPr>
          <p:cNvPr id="8" name="Hình Bầu dục 1">
            <a:extLst>
              <a:ext uri="{FF2B5EF4-FFF2-40B4-BE49-F238E27FC236}">
                <a16:creationId xmlns:a16="http://schemas.microsoft.com/office/drawing/2014/main" id="{30B9B1DE-86CF-449A-810A-BD1A2B1A9BF5}"/>
              </a:ext>
            </a:extLst>
          </p:cNvPr>
          <p:cNvSpPr/>
          <p:nvPr/>
        </p:nvSpPr>
        <p:spPr>
          <a:xfrm>
            <a:off x="3961840" y="1409848"/>
            <a:ext cx="3916681" cy="28623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9" name="Hộp Văn bản 3">
            <a:extLst>
              <a:ext uri="{FF2B5EF4-FFF2-40B4-BE49-F238E27FC236}">
                <a16:creationId xmlns:a16="http://schemas.microsoft.com/office/drawing/2014/main" id="{0C39C2AC-7731-4BAF-9C83-DF5DA1D5916D}"/>
              </a:ext>
            </a:extLst>
          </p:cNvPr>
          <p:cNvSpPr txBox="1"/>
          <p:nvPr/>
        </p:nvSpPr>
        <p:spPr>
          <a:xfrm>
            <a:off x="3483034" y="2254448"/>
            <a:ext cx="487429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glow rad="228600">
                    <a:srgbClr val="FFCE54">
                      <a:satMod val="175000"/>
                      <a:alpha val="40000"/>
                    </a:srgbClr>
                  </a:glow>
                </a:effectLst>
                <a:uLnTx/>
                <a:uFillTx/>
                <a:latin typeface="Arial" panose="020B0604020202020204" pitchFamily="34" charset="0"/>
                <a:ea typeface="+mn-ea"/>
                <a:cs typeface="Arial" panose="020B0604020202020204" pitchFamily="34" charset="0"/>
              </a:rPr>
              <a:t>Luyện viết thêm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err="1">
              <a:ln>
                <a:noFill/>
              </a:ln>
              <a:solidFill>
                <a:srgbClr val="FF0000"/>
              </a:solidFill>
              <a:effectLst>
                <a:glow rad="228600">
                  <a:srgbClr val="FFCE54">
                    <a:satMod val="175000"/>
                    <a:alpha val="40000"/>
                  </a:srgbClr>
                </a:glo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9611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Google Shape;916;p24">
            <a:extLst>
              <a:ext uri="{FF2B5EF4-FFF2-40B4-BE49-F238E27FC236}">
                <a16:creationId xmlns:a16="http://schemas.microsoft.com/office/drawing/2014/main" id="{295DA367-96F2-4DED-9F6F-4C70688FCC9D}"/>
              </a:ext>
            </a:extLst>
          </p:cNvPr>
          <p:cNvSpPr/>
          <p:nvPr/>
        </p:nvSpPr>
        <p:spPr>
          <a:xfrm>
            <a:off x="0" y="-26253"/>
            <a:ext cx="12192000" cy="6858000"/>
          </a:xfrm>
          <a:prstGeom prst="rect">
            <a:avLst/>
          </a:prstGeom>
          <a:blipFill rotWithShape="1">
            <a:blip r:embed="rId2">
              <a:alphaModFix/>
            </a:blip>
            <a:stretch>
              <a:fillRect t="-791" b="-791"/>
            </a:stretch>
          </a:bli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FFFFFF"/>
              </a:solidFill>
              <a:effectLst/>
              <a:uLnTx/>
              <a:uFillTx/>
              <a:latin typeface="Oi"/>
              <a:ea typeface="Oi"/>
              <a:cs typeface="Oi"/>
              <a:sym typeface="Oi"/>
            </a:endParaRPr>
          </a:p>
        </p:txBody>
      </p:sp>
      <p:sp>
        <p:nvSpPr>
          <p:cNvPr id="3" name="Rectangle: Rounded Corners 2">
            <a:extLst>
              <a:ext uri="{FF2B5EF4-FFF2-40B4-BE49-F238E27FC236}">
                <a16:creationId xmlns:a16="http://schemas.microsoft.com/office/drawing/2014/main" id="{301BB42D-D7F9-418B-B480-A28149A17A5A}"/>
              </a:ext>
            </a:extLst>
          </p:cNvPr>
          <p:cNvSpPr/>
          <p:nvPr/>
        </p:nvSpPr>
        <p:spPr>
          <a:xfrm>
            <a:off x="436098" y="393895"/>
            <a:ext cx="11319804" cy="607021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5" name="Rectangle 4">
            <a:extLst>
              <a:ext uri="{FF2B5EF4-FFF2-40B4-BE49-F238E27FC236}">
                <a16:creationId xmlns:a16="http://schemas.microsoft.com/office/drawing/2014/main" id="{BF76AB15-A013-4E36-941C-504A01F9E044}"/>
              </a:ext>
            </a:extLst>
          </p:cNvPr>
          <p:cNvSpPr/>
          <p:nvPr/>
        </p:nvSpPr>
        <p:spPr>
          <a:xfrm>
            <a:off x="8482818" y="5289452"/>
            <a:ext cx="2307102" cy="489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8" name="Rectangle 7">
            <a:extLst>
              <a:ext uri="{FF2B5EF4-FFF2-40B4-BE49-F238E27FC236}">
                <a16:creationId xmlns:a16="http://schemas.microsoft.com/office/drawing/2014/main" id="{1204A01E-491F-48B4-AFB9-6DFDF88987B2}"/>
              </a:ext>
            </a:extLst>
          </p:cNvPr>
          <p:cNvSpPr/>
          <p:nvPr/>
        </p:nvSpPr>
        <p:spPr>
          <a:xfrm>
            <a:off x="1131716" y="734832"/>
            <a:ext cx="9928567" cy="1949444"/>
          </a:xfrm>
          <a:prstGeom prst="rect">
            <a:avLst/>
          </a:prstGeom>
        </p:spPr>
        <p:txBody>
          <a:bodyPr wrap="square">
            <a:spAutoFit/>
          </a:bodyPr>
          <a:lstStyle/>
          <a:p>
            <a:pPr marL="0" marR="0" lvl="0" indent="0" algn="just" defTabSz="914400" rtl="0" eaLnBrk="1" fontAlgn="base" latinLnBrk="0" hangingPunct="1">
              <a:lnSpc>
                <a:spcPct val="115000"/>
              </a:lnSpc>
              <a:spcBef>
                <a:spcPts val="0"/>
              </a:spcBef>
              <a:spcAft>
                <a:spcPts val="0"/>
              </a:spcAft>
              <a:buClrTx/>
              <a:buSzTx/>
              <a:buFontTx/>
              <a:buNone/>
              <a:tabLst/>
              <a:defRPr/>
            </a:pPr>
            <a:r>
              <a:rPr lang="en-US" sz="3600">
                <a:solidFill>
                  <a:srgbClr val="FF0000"/>
                </a:solidFill>
                <a:latin typeface="Arial"/>
                <a:ea typeface="Times New Roman" panose="02020603050405020304" pitchFamily="18" charset="0"/>
              </a:rPr>
              <a:t>Ô Quan Chưởng: </a:t>
            </a:r>
            <a:r>
              <a:rPr lang="en-US" sz="3600">
                <a:solidFill>
                  <a:srgbClr val="000000"/>
                </a:solidFill>
                <a:latin typeface="Arial"/>
                <a:ea typeface="Times New Roman" panose="02020603050405020304" pitchFamily="18" charset="0"/>
              </a:rPr>
              <a:t>Tên một cửa ra vào của Hà Nội xưa,nay nằm trên phố Ô Quan Chưởng, quận Hoàn Kiếm, Hà Nội.</a:t>
            </a:r>
            <a:endParaRPr kumimoji="0" lang="en-US" sz="32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endParaRPr>
          </a:p>
        </p:txBody>
      </p:sp>
      <p:pic>
        <p:nvPicPr>
          <p:cNvPr id="1026" name="Picture 2" descr="Ô Quan Chưởng | Tạp chí điện tử Thế giới Di sản">
            <a:extLst>
              <a:ext uri="{FF2B5EF4-FFF2-40B4-BE49-F238E27FC236}">
                <a16:creationId xmlns:a16="http://schemas.microsoft.com/office/drawing/2014/main" id="{90F73DD6-B6A4-4FE1-8DAB-740EC3B856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4543" y="2893460"/>
            <a:ext cx="5248275" cy="3229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34752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Google Shape;916;p24">
            <a:extLst>
              <a:ext uri="{FF2B5EF4-FFF2-40B4-BE49-F238E27FC236}">
                <a16:creationId xmlns:a16="http://schemas.microsoft.com/office/drawing/2014/main" id="{295DA367-96F2-4DED-9F6F-4C70688FCC9D}"/>
              </a:ext>
            </a:extLst>
          </p:cNvPr>
          <p:cNvSpPr/>
          <p:nvPr/>
        </p:nvSpPr>
        <p:spPr>
          <a:xfrm>
            <a:off x="0" y="-26253"/>
            <a:ext cx="12192000" cy="6858000"/>
          </a:xfrm>
          <a:prstGeom prst="rect">
            <a:avLst/>
          </a:prstGeom>
          <a:blipFill rotWithShape="1">
            <a:blip r:embed="rId2">
              <a:alphaModFix/>
            </a:blip>
            <a:stretch>
              <a:fillRect t="-791" b="-791"/>
            </a:stretch>
          </a:bli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FFFFFF"/>
              </a:solidFill>
              <a:effectLst/>
              <a:uLnTx/>
              <a:uFillTx/>
              <a:latin typeface="Oi"/>
              <a:ea typeface="Oi"/>
              <a:cs typeface="Oi"/>
              <a:sym typeface="Oi"/>
            </a:endParaRPr>
          </a:p>
        </p:txBody>
      </p:sp>
      <p:sp>
        <p:nvSpPr>
          <p:cNvPr id="3" name="Rectangle: Rounded Corners 2">
            <a:extLst>
              <a:ext uri="{FF2B5EF4-FFF2-40B4-BE49-F238E27FC236}">
                <a16:creationId xmlns:a16="http://schemas.microsoft.com/office/drawing/2014/main" id="{301BB42D-D7F9-418B-B480-A28149A17A5A}"/>
              </a:ext>
            </a:extLst>
          </p:cNvPr>
          <p:cNvSpPr/>
          <p:nvPr/>
        </p:nvSpPr>
        <p:spPr>
          <a:xfrm>
            <a:off x="436098" y="393895"/>
            <a:ext cx="11319804" cy="607021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5" name="Rectangle 4">
            <a:extLst>
              <a:ext uri="{FF2B5EF4-FFF2-40B4-BE49-F238E27FC236}">
                <a16:creationId xmlns:a16="http://schemas.microsoft.com/office/drawing/2014/main" id="{BF76AB15-A013-4E36-941C-504A01F9E044}"/>
              </a:ext>
            </a:extLst>
          </p:cNvPr>
          <p:cNvSpPr/>
          <p:nvPr/>
        </p:nvSpPr>
        <p:spPr>
          <a:xfrm>
            <a:off x="8482818" y="5289452"/>
            <a:ext cx="2307102" cy="489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8" name="Rectangle 7">
            <a:extLst>
              <a:ext uri="{FF2B5EF4-FFF2-40B4-BE49-F238E27FC236}">
                <a16:creationId xmlns:a16="http://schemas.microsoft.com/office/drawing/2014/main" id="{1204A01E-491F-48B4-AFB9-6DFDF88987B2}"/>
              </a:ext>
            </a:extLst>
          </p:cNvPr>
          <p:cNvSpPr/>
          <p:nvPr/>
        </p:nvSpPr>
        <p:spPr>
          <a:xfrm>
            <a:off x="1131716" y="1078668"/>
            <a:ext cx="9928567" cy="4387420"/>
          </a:xfrm>
          <a:prstGeom prst="rect">
            <a:avLst/>
          </a:prstGeom>
        </p:spPr>
        <p:txBody>
          <a:bodyPr wrap="square">
            <a:spAutoFit/>
          </a:bodyPr>
          <a:lstStyle/>
          <a:p>
            <a:pPr marL="0" marR="0" lvl="0" indent="0" algn="just" defTabSz="914400" rtl="0" eaLnBrk="1" fontAlgn="base" latinLnBrk="0" hangingPunct="1">
              <a:lnSpc>
                <a:spcPct val="150000"/>
              </a:lnSpc>
              <a:spcBef>
                <a:spcPts val="0"/>
              </a:spcBef>
              <a:spcAft>
                <a:spcPts val="0"/>
              </a:spcAft>
              <a:buClrTx/>
              <a:buSzTx/>
              <a:buFontTx/>
              <a:buNone/>
              <a:tabLst/>
              <a:defRPr/>
            </a:pPr>
            <a:r>
              <a:rPr kumimoji="0" lang="en-US" sz="4800" b="0" i="1" u="none" strike="noStrike" kern="1200" cap="none" spc="0" normalizeH="0" baseline="0" noProof="0">
                <a:ln>
                  <a:noFill/>
                </a:ln>
                <a:solidFill>
                  <a:sysClr val="windowText" lastClr="000000"/>
                </a:solidFill>
                <a:effectLst/>
                <a:uLnTx/>
                <a:uFillTx/>
                <a:latin typeface="Arial"/>
                <a:ea typeface="Times New Roman" panose="02020603050405020304" pitchFamily="18" charset="0"/>
                <a:cs typeface="+mn-cs"/>
              </a:rPr>
              <a:t>Ô Quan Chưởng</a:t>
            </a:r>
          </a:p>
          <a:p>
            <a:pPr marL="0" marR="0" lvl="0" indent="0" algn="just" defTabSz="914400" rtl="0" eaLnBrk="1" fontAlgn="base" latinLnBrk="0" hangingPunct="1">
              <a:lnSpc>
                <a:spcPct val="150000"/>
              </a:lnSpc>
              <a:spcBef>
                <a:spcPts val="0"/>
              </a:spcBef>
              <a:spcAft>
                <a:spcPts val="0"/>
              </a:spcAft>
              <a:buClrTx/>
              <a:buSzTx/>
              <a:buFontTx/>
              <a:buNone/>
              <a:tabLst/>
              <a:defRPr/>
            </a:pPr>
            <a:endParaRPr kumimoji="0" lang="en-US" sz="4800" b="0" i="1" u="none" strike="noStrike" kern="1200" cap="none" spc="0" normalizeH="0" baseline="0" noProof="0">
              <a:ln>
                <a:noFill/>
              </a:ln>
              <a:solidFill>
                <a:sysClr val="windowText" lastClr="000000"/>
              </a:solidFill>
              <a:effectLst/>
              <a:uLnTx/>
              <a:uFillTx/>
              <a:latin typeface="Arial"/>
              <a:ea typeface="Times New Roman" panose="02020603050405020304" pitchFamily="18" charset="0"/>
              <a:cs typeface="+mn-cs"/>
            </a:endParaRPr>
          </a:p>
          <a:p>
            <a:pPr marL="0" marR="0" lvl="0" indent="0" algn="just" defTabSz="914400" rtl="0" eaLnBrk="1" fontAlgn="base" latinLnBrk="0" hangingPunct="1">
              <a:lnSpc>
                <a:spcPct val="150000"/>
              </a:lnSpc>
              <a:spcBef>
                <a:spcPts val="0"/>
              </a:spcBef>
              <a:spcAft>
                <a:spcPts val="0"/>
              </a:spcAft>
              <a:buClrTx/>
              <a:buSzTx/>
              <a:buFontTx/>
              <a:buNone/>
              <a:tabLst/>
              <a:defRPr/>
            </a:pPr>
            <a:r>
              <a:rPr lang="en-US" sz="4800" i="1">
                <a:solidFill>
                  <a:sysClr val="windowText" lastClr="000000"/>
                </a:solidFill>
                <a:latin typeface="Arial"/>
                <a:ea typeface="Times New Roman" panose="02020603050405020304" pitchFamily="18" charset="0"/>
              </a:rPr>
              <a:t>Quang cảnh buổi diễn văn nghệ thuật sôi động, hấp dẫn</a:t>
            </a:r>
            <a:endParaRPr kumimoji="0" lang="en-US" sz="4400" b="0" i="1" u="none" strike="noStrike" kern="1200" cap="none" spc="0" normalizeH="0" baseline="0" noProof="0" dirty="0">
              <a:ln>
                <a:noFill/>
              </a:ln>
              <a:solidFill>
                <a:sysClr val="windowText" lastClr="000000"/>
              </a:solidFill>
              <a:effectLst/>
              <a:uLnTx/>
              <a:uFillTx/>
              <a:latin typeface="Arial"/>
              <a:ea typeface="Times New Roman" panose="02020603050405020304" pitchFamily="18" charset="0"/>
              <a:cs typeface="+mn-cs"/>
            </a:endParaRPr>
          </a:p>
        </p:txBody>
      </p:sp>
    </p:spTree>
    <p:extLst>
      <p:ext uri="{BB962C8B-B14F-4D97-AF65-F5344CB8AC3E}">
        <p14:creationId xmlns:p14="http://schemas.microsoft.com/office/powerpoint/2010/main" val="232913094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73">
            <a:extLst>
              <a:ext uri="{FF2B5EF4-FFF2-40B4-BE49-F238E27FC236}">
                <a16:creationId xmlns:a16="http://schemas.microsoft.com/office/drawing/2014/main" id="{E8409DAD-63F3-4DC7-8FFC-E2D1C403E6A8}"/>
              </a:ext>
            </a:extLst>
          </p:cNvPr>
          <p:cNvSpPr txBox="1"/>
          <p:nvPr/>
        </p:nvSpPr>
        <p:spPr>
          <a:xfrm>
            <a:off x="2116383" y="2321122"/>
            <a:ext cx="7562448" cy="2554545"/>
          </a:xfrm>
          <a:prstGeom prst="rect">
            <a:avLst/>
          </a:prstGeom>
          <a:noFill/>
        </p:spPr>
        <p:txBody>
          <a:bodyPr wrap="square" rtlCol="0">
            <a:spAutoFit/>
          </a:bodyPr>
          <a:lstStyle/>
          <a:p>
            <a:pPr algn="ctr"/>
            <a:r>
              <a:rPr lang="en-US" sz="8000" dirty="0" err="1">
                <a:solidFill>
                  <a:srgbClr val="FF0000"/>
                </a:solidFill>
                <a:latin typeface="+mj-lt"/>
              </a:rPr>
              <a:t>Tạm</a:t>
            </a:r>
            <a:r>
              <a:rPr lang="en-US" sz="8000" dirty="0">
                <a:solidFill>
                  <a:srgbClr val="FF0000"/>
                </a:solidFill>
                <a:latin typeface="+mj-lt"/>
              </a:rPr>
              <a:t> </a:t>
            </a:r>
            <a:r>
              <a:rPr lang="en-US" sz="8000" dirty="0" err="1">
                <a:solidFill>
                  <a:srgbClr val="FF0000"/>
                </a:solidFill>
                <a:latin typeface="+mj-lt"/>
              </a:rPr>
              <a:t>Biệt</a:t>
            </a:r>
            <a:endParaRPr lang="en-US" sz="8000" dirty="0">
              <a:solidFill>
                <a:srgbClr val="FF0000"/>
              </a:solidFill>
              <a:latin typeface="+mj-lt"/>
            </a:endParaRPr>
          </a:p>
          <a:p>
            <a:pPr algn="ctr"/>
            <a:r>
              <a:rPr lang="en-US" sz="8000" dirty="0" err="1">
                <a:solidFill>
                  <a:srgbClr val="FF0000"/>
                </a:solidFill>
                <a:latin typeface="+mj-lt"/>
              </a:rPr>
              <a:t>Và</a:t>
            </a:r>
            <a:r>
              <a:rPr lang="en-US" sz="8000" dirty="0">
                <a:solidFill>
                  <a:srgbClr val="FF0000"/>
                </a:solidFill>
                <a:latin typeface="+mj-lt"/>
              </a:rPr>
              <a:t> </a:t>
            </a:r>
            <a:r>
              <a:rPr lang="en-US" sz="8000" dirty="0" err="1">
                <a:solidFill>
                  <a:srgbClr val="FF0000"/>
                </a:solidFill>
                <a:latin typeface="+mj-lt"/>
              </a:rPr>
              <a:t>Hẹn</a:t>
            </a:r>
            <a:r>
              <a:rPr lang="en-US" sz="8000" dirty="0">
                <a:solidFill>
                  <a:srgbClr val="FF0000"/>
                </a:solidFill>
                <a:latin typeface="+mj-lt"/>
              </a:rPr>
              <a:t> </a:t>
            </a:r>
            <a:r>
              <a:rPr lang="en-US" sz="8000" dirty="0" err="1">
                <a:solidFill>
                  <a:srgbClr val="FF0000"/>
                </a:solidFill>
                <a:latin typeface="+mj-lt"/>
              </a:rPr>
              <a:t>Gặp</a:t>
            </a:r>
            <a:r>
              <a:rPr lang="en-US" sz="8000" dirty="0">
                <a:solidFill>
                  <a:srgbClr val="FF0000"/>
                </a:solidFill>
                <a:latin typeface="+mj-lt"/>
              </a:rPr>
              <a:t> </a:t>
            </a:r>
            <a:r>
              <a:rPr lang="en-US" sz="8000" dirty="0" err="1">
                <a:solidFill>
                  <a:srgbClr val="FF0000"/>
                </a:solidFill>
                <a:latin typeface="+mj-lt"/>
              </a:rPr>
              <a:t>Lại</a:t>
            </a:r>
            <a:endParaRPr lang="en-US" sz="8000" dirty="0">
              <a:solidFill>
                <a:srgbClr val="FF0000"/>
              </a:solidFill>
              <a:latin typeface="+mj-lt"/>
            </a:endParaRPr>
          </a:p>
        </p:txBody>
      </p:sp>
    </p:spTree>
    <p:extLst>
      <p:ext uri="{BB962C8B-B14F-4D97-AF65-F5344CB8AC3E}">
        <p14:creationId xmlns:p14="http://schemas.microsoft.com/office/powerpoint/2010/main" val="175506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Google Shape;916;p24">
            <a:extLst>
              <a:ext uri="{FF2B5EF4-FFF2-40B4-BE49-F238E27FC236}">
                <a16:creationId xmlns:a16="http://schemas.microsoft.com/office/drawing/2014/main" id="{295DA367-96F2-4DED-9F6F-4C70688FCC9D}"/>
              </a:ext>
            </a:extLst>
          </p:cNvPr>
          <p:cNvSpPr/>
          <p:nvPr/>
        </p:nvSpPr>
        <p:spPr>
          <a:xfrm>
            <a:off x="0" y="-26253"/>
            <a:ext cx="12192000" cy="6858000"/>
          </a:xfrm>
          <a:prstGeom prst="rect">
            <a:avLst/>
          </a:prstGeom>
          <a:blipFill rotWithShape="1">
            <a:blip r:embed="rId2">
              <a:alphaModFix/>
            </a:blip>
            <a:stretch>
              <a:fillRect t="-791" b="-791"/>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Oi"/>
              <a:ea typeface="Oi"/>
              <a:cs typeface="Oi"/>
              <a:sym typeface="Oi"/>
            </a:endParaRPr>
          </a:p>
        </p:txBody>
      </p:sp>
      <p:sp>
        <p:nvSpPr>
          <p:cNvPr id="3" name="Rectangle: Rounded Corners 2">
            <a:extLst>
              <a:ext uri="{FF2B5EF4-FFF2-40B4-BE49-F238E27FC236}">
                <a16:creationId xmlns:a16="http://schemas.microsoft.com/office/drawing/2014/main" id="{301BB42D-D7F9-418B-B480-A28149A17A5A}"/>
              </a:ext>
            </a:extLst>
          </p:cNvPr>
          <p:cNvSpPr/>
          <p:nvPr/>
        </p:nvSpPr>
        <p:spPr>
          <a:xfrm>
            <a:off x="436098" y="393895"/>
            <a:ext cx="11319804" cy="607021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ộp Văn bản 25">
            <a:extLst>
              <a:ext uri="{FF2B5EF4-FFF2-40B4-BE49-F238E27FC236}">
                <a16:creationId xmlns:a16="http://schemas.microsoft.com/office/drawing/2014/main" id="{563769C7-8D04-4EEE-A73F-6B68D5B20AE0}"/>
              </a:ext>
            </a:extLst>
          </p:cNvPr>
          <p:cNvSpPr txBox="1"/>
          <p:nvPr/>
        </p:nvSpPr>
        <p:spPr>
          <a:xfrm>
            <a:off x="2150964" y="883057"/>
            <a:ext cx="8227695" cy="830997"/>
          </a:xfrm>
          <a:prstGeom prst="rect">
            <a:avLst/>
          </a:prstGeom>
          <a:noFill/>
        </p:spPr>
        <p:txBody>
          <a:bodyPr wrap="square" rtlCol="0">
            <a:spAutoFit/>
          </a:bodyPr>
          <a:lstStyle/>
          <a:p>
            <a:pPr algn="ctr"/>
            <a:r>
              <a:rPr lang="vi-VN" sz="4800" b="1" dirty="0">
                <a:ln w="9525">
                  <a:solidFill>
                    <a:schemeClr val="tx1"/>
                  </a:solidFill>
                  <a:prstDash val="solid"/>
                </a:ln>
                <a:solidFill>
                  <a:schemeClr val="accent5"/>
                </a:solidFill>
                <a:effectLst>
                  <a:outerShdw blurRad="12700" dist="38100" dir="2700000" algn="tl" rotWithShape="0">
                    <a:schemeClr val="accent5">
                      <a:lumMod val="60000"/>
                      <a:lumOff val="40000"/>
                    </a:schemeClr>
                  </a:outerShdw>
                </a:effectLst>
                <a:latin typeface="+mj-lt"/>
              </a:rPr>
              <a:t>CÙNG QUAN SÁT</a:t>
            </a:r>
            <a:endParaRPr lang="en-US" sz="4800" b="1" dirty="0">
              <a:ln w="9525">
                <a:solidFill>
                  <a:schemeClr val="tx1"/>
                </a:solidFill>
                <a:prstDash val="solid"/>
              </a:ln>
              <a:solidFill>
                <a:schemeClr val="accent5"/>
              </a:solidFill>
              <a:effectLst>
                <a:outerShdw blurRad="12700" dist="38100" dir="2700000" algn="tl" rotWithShape="0">
                  <a:schemeClr val="accent5">
                    <a:lumMod val="60000"/>
                    <a:lumOff val="40000"/>
                  </a:schemeClr>
                </a:outerShdw>
              </a:effectLst>
              <a:latin typeface="+mj-lt"/>
            </a:endParaRPr>
          </a:p>
        </p:txBody>
      </p:sp>
      <p:pic>
        <p:nvPicPr>
          <p:cNvPr id="49" name="Picture 48">
            <a:extLst>
              <a:ext uri="{FF2B5EF4-FFF2-40B4-BE49-F238E27FC236}">
                <a16:creationId xmlns:a16="http://schemas.microsoft.com/office/drawing/2014/main" id="{F0DF94C2-72A9-47AB-93EF-5EB3F6503E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9137" y="2249801"/>
            <a:ext cx="2911039" cy="2911039"/>
          </a:xfrm>
          <a:prstGeom prst="rect">
            <a:avLst/>
          </a:prstGeom>
        </p:spPr>
      </p:pic>
      <p:pic>
        <p:nvPicPr>
          <p:cNvPr id="51" name="Picture 50">
            <a:extLst>
              <a:ext uri="{FF2B5EF4-FFF2-40B4-BE49-F238E27FC236}">
                <a16:creationId xmlns:a16="http://schemas.microsoft.com/office/drawing/2014/main" id="{A4BF9853-10A6-4A16-BE0A-B9804127FE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876" y="2249802"/>
            <a:ext cx="2974172" cy="2974172"/>
          </a:xfrm>
          <a:prstGeom prst="rect">
            <a:avLst/>
          </a:prstGeom>
        </p:spPr>
      </p:pic>
      <p:pic>
        <p:nvPicPr>
          <p:cNvPr id="53" name="Picture 52">
            <a:extLst>
              <a:ext uri="{FF2B5EF4-FFF2-40B4-BE49-F238E27FC236}">
                <a16:creationId xmlns:a16="http://schemas.microsoft.com/office/drawing/2014/main" id="{35EF0685-4BB2-4BEA-B783-89D877336C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8073" y="2249802"/>
            <a:ext cx="2911039" cy="2911039"/>
          </a:xfrm>
          <a:prstGeom prst="rect">
            <a:avLst/>
          </a:prstGeom>
        </p:spPr>
      </p:pic>
    </p:spTree>
    <p:extLst>
      <p:ext uri="{BB962C8B-B14F-4D97-AF65-F5344CB8AC3E}">
        <p14:creationId xmlns:p14="http://schemas.microsoft.com/office/powerpoint/2010/main" val="393031445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Google Shape;916;p24">
            <a:extLst>
              <a:ext uri="{FF2B5EF4-FFF2-40B4-BE49-F238E27FC236}">
                <a16:creationId xmlns:a16="http://schemas.microsoft.com/office/drawing/2014/main" id="{295DA367-96F2-4DED-9F6F-4C70688FCC9D}"/>
              </a:ext>
            </a:extLst>
          </p:cNvPr>
          <p:cNvSpPr/>
          <p:nvPr/>
        </p:nvSpPr>
        <p:spPr>
          <a:xfrm>
            <a:off x="0" y="-26253"/>
            <a:ext cx="12192000" cy="6858000"/>
          </a:xfrm>
          <a:prstGeom prst="rect">
            <a:avLst/>
          </a:prstGeom>
          <a:blipFill rotWithShape="1">
            <a:blip r:embed="rId2">
              <a:alphaModFix/>
            </a:blip>
            <a:stretch>
              <a:fillRect t="-791" b="-791"/>
            </a:stretch>
          </a:bli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FFFFFF"/>
              </a:solidFill>
              <a:effectLst/>
              <a:uLnTx/>
              <a:uFillTx/>
              <a:latin typeface="Oi"/>
              <a:ea typeface="Oi"/>
              <a:cs typeface="Oi"/>
              <a:sym typeface="Oi"/>
            </a:endParaRPr>
          </a:p>
        </p:txBody>
      </p:sp>
      <p:sp>
        <p:nvSpPr>
          <p:cNvPr id="3" name="Rectangle: Rounded Corners 2">
            <a:extLst>
              <a:ext uri="{FF2B5EF4-FFF2-40B4-BE49-F238E27FC236}">
                <a16:creationId xmlns:a16="http://schemas.microsoft.com/office/drawing/2014/main" id="{301BB42D-D7F9-418B-B480-A28149A17A5A}"/>
              </a:ext>
            </a:extLst>
          </p:cNvPr>
          <p:cNvSpPr/>
          <p:nvPr/>
        </p:nvSpPr>
        <p:spPr>
          <a:xfrm>
            <a:off x="436098" y="393895"/>
            <a:ext cx="11319804" cy="607021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51" name="Picture 50">
            <a:extLst>
              <a:ext uri="{FF2B5EF4-FFF2-40B4-BE49-F238E27FC236}">
                <a16:creationId xmlns:a16="http://schemas.microsoft.com/office/drawing/2014/main" id="{A4BF9853-10A6-4A16-BE0A-B9804127FE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417" y="1414719"/>
            <a:ext cx="3874733" cy="3874733"/>
          </a:xfrm>
          <a:prstGeom prst="rect">
            <a:avLst/>
          </a:prstGeom>
        </p:spPr>
      </p:pic>
      <p:sp>
        <p:nvSpPr>
          <p:cNvPr id="5" name="Rectangle 4">
            <a:extLst>
              <a:ext uri="{FF2B5EF4-FFF2-40B4-BE49-F238E27FC236}">
                <a16:creationId xmlns:a16="http://schemas.microsoft.com/office/drawing/2014/main" id="{BF76AB15-A013-4E36-941C-504A01F9E044}"/>
              </a:ext>
            </a:extLst>
          </p:cNvPr>
          <p:cNvSpPr/>
          <p:nvPr/>
        </p:nvSpPr>
        <p:spPr>
          <a:xfrm>
            <a:off x="8482818" y="5289452"/>
            <a:ext cx="2307102" cy="489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8" name="Rectangle 7">
            <a:extLst>
              <a:ext uri="{FF2B5EF4-FFF2-40B4-BE49-F238E27FC236}">
                <a16:creationId xmlns:a16="http://schemas.microsoft.com/office/drawing/2014/main" id="{1204A01E-491F-48B4-AFB9-6DFDF88987B2}"/>
              </a:ext>
            </a:extLst>
          </p:cNvPr>
          <p:cNvSpPr/>
          <p:nvPr/>
        </p:nvSpPr>
        <p:spPr>
          <a:xfrm>
            <a:off x="5101883" y="1439682"/>
            <a:ext cx="6363286" cy="3454022"/>
          </a:xfrm>
          <a:prstGeom prst="rect">
            <a:avLst/>
          </a:prstGeom>
        </p:spPr>
        <p:txBody>
          <a:bodyPr wrap="square">
            <a:spAutoFit/>
          </a:bodyPr>
          <a:lstStyle/>
          <a:p>
            <a:pPr algn="just" fontAlgn="base">
              <a:lnSpc>
                <a:spcPct val="115000"/>
              </a:lnSpc>
              <a:spcAft>
                <a:spcPts val="0"/>
              </a:spcAft>
            </a:pPr>
            <a:r>
              <a:rPr lang="vi-VN" sz="2400" dirty="0">
                <a:latin typeface="+mj-lt"/>
                <a:ea typeface="Times New Roman" panose="02020603050405020304" pitchFamily="18" charset="0"/>
              </a:rPr>
              <a:t>+ Đặc điểm: Cao 2,5 </a:t>
            </a:r>
            <a:r>
              <a:rPr lang="en-US" sz="2400" dirty="0">
                <a:latin typeface="+mj-lt"/>
                <a:ea typeface="Times New Roman" panose="02020603050405020304" pitchFamily="18" charset="0"/>
              </a:rPr>
              <a:t>ô </a:t>
            </a:r>
            <a:r>
              <a:rPr lang="vi-VN" sz="2400" dirty="0">
                <a:latin typeface="+mj-lt"/>
                <a:ea typeface="Times New Roman" panose="02020603050405020304" pitchFamily="18" charset="0"/>
              </a:rPr>
              <a:t>ly, viết 1 nét cong kín chung.</a:t>
            </a:r>
            <a:endParaRPr lang="en-US" sz="2000" dirty="0">
              <a:latin typeface="+mj-lt"/>
              <a:ea typeface="Times New Roman" panose="02020603050405020304" pitchFamily="18" charset="0"/>
            </a:endParaRPr>
          </a:p>
          <a:p>
            <a:pPr algn="just" fontAlgn="base">
              <a:lnSpc>
                <a:spcPct val="115000"/>
              </a:lnSpc>
              <a:spcAft>
                <a:spcPts val="0"/>
              </a:spcAft>
            </a:pPr>
            <a:r>
              <a:rPr lang="vi-VN" sz="2400" dirty="0">
                <a:latin typeface="+mj-lt"/>
                <a:ea typeface="Times New Roman" panose="02020603050405020304" pitchFamily="18" charset="0"/>
              </a:rPr>
              <a:t>+ Cấu tạo: Nét viết chữ hoa </a:t>
            </a:r>
            <a:r>
              <a:rPr lang="en-US" sz="2400" dirty="0">
                <a:latin typeface="+mj-lt"/>
                <a:ea typeface="Times New Roman" panose="02020603050405020304" pitchFamily="18" charset="0"/>
              </a:rPr>
              <a:t>O</a:t>
            </a:r>
            <a:r>
              <a:rPr lang="vi-VN" sz="2400" dirty="0">
                <a:latin typeface="+mj-lt"/>
                <a:ea typeface="Times New Roman" panose="02020603050405020304" pitchFamily="18" charset="0"/>
              </a:rPr>
              <a:t> là nét cong kín, phần cuối nét lượn vào trong bụng chữ.</a:t>
            </a:r>
            <a:endParaRPr lang="en-US" sz="2000" dirty="0">
              <a:latin typeface="+mj-lt"/>
              <a:ea typeface="Times New Roman" panose="02020603050405020304" pitchFamily="18" charset="0"/>
            </a:endParaRPr>
          </a:p>
          <a:p>
            <a:pPr algn="just" fontAlgn="base">
              <a:lnSpc>
                <a:spcPct val="115000"/>
              </a:lnSpc>
              <a:spcAft>
                <a:spcPts val="0"/>
              </a:spcAft>
            </a:pPr>
            <a:r>
              <a:rPr lang="en-US" sz="2400" dirty="0">
                <a:latin typeface="+mj-lt"/>
                <a:ea typeface="Times New Roman" panose="02020603050405020304" pitchFamily="18" charset="0"/>
              </a:rPr>
              <a:t>+ </a:t>
            </a:r>
            <a:r>
              <a:rPr lang="vi-VN" sz="2400" dirty="0">
                <a:latin typeface="+mj-lt"/>
                <a:ea typeface="Times New Roman" panose="02020603050405020304" pitchFamily="18" charset="0"/>
              </a:rPr>
              <a:t>Cách viết: Đặt bút trên đường kẻ 3, theo chiều từ trái sang phải viết nét cong kín. Phần cuối nét lượn vào trong bụng chữ, đến đường kẻ 2 thì lượn lên 1 chút rồi dừng lại.</a:t>
            </a:r>
            <a:endParaRPr lang="en-US" sz="2000" dirty="0">
              <a:effectLst/>
              <a:latin typeface="+mj-lt"/>
              <a:ea typeface="Times New Roman" panose="02020603050405020304" pitchFamily="18" charset="0"/>
            </a:endParaRPr>
          </a:p>
        </p:txBody>
      </p:sp>
    </p:spTree>
    <p:extLst>
      <p:ext uri="{BB962C8B-B14F-4D97-AF65-F5344CB8AC3E}">
        <p14:creationId xmlns:p14="http://schemas.microsoft.com/office/powerpoint/2010/main" val="114352463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Google Shape;916;p24">
            <a:extLst>
              <a:ext uri="{FF2B5EF4-FFF2-40B4-BE49-F238E27FC236}">
                <a16:creationId xmlns:a16="http://schemas.microsoft.com/office/drawing/2014/main" id="{295DA367-96F2-4DED-9F6F-4C70688FCC9D}"/>
              </a:ext>
            </a:extLst>
          </p:cNvPr>
          <p:cNvSpPr/>
          <p:nvPr/>
        </p:nvSpPr>
        <p:spPr>
          <a:xfrm>
            <a:off x="0" y="-26253"/>
            <a:ext cx="12192000" cy="6858000"/>
          </a:xfrm>
          <a:prstGeom prst="rect">
            <a:avLst/>
          </a:prstGeom>
          <a:blipFill rotWithShape="1">
            <a:blip r:embed="rId4">
              <a:alphaModFix/>
            </a:blip>
            <a:stretch>
              <a:fillRect t="-791" b="-791"/>
            </a:stretch>
          </a:bli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FFFFFF"/>
              </a:solidFill>
              <a:effectLst/>
              <a:uLnTx/>
              <a:uFillTx/>
              <a:latin typeface="Oi"/>
              <a:ea typeface="Oi"/>
              <a:cs typeface="Oi"/>
              <a:sym typeface="Oi"/>
            </a:endParaRPr>
          </a:p>
        </p:txBody>
      </p:sp>
      <p:sp>
        <p:nvSpPr>
          <p:cNvPr id="3" name="Rectangle: Rounded Corners 2">
            <a:extLst>
              <a:ext uri="{FF2B5EF4-FFF2-40B4-BE49-F238E27FC236}">
                <a16:creationId xmlns:a16="http://schemas.microsoft.com/office/drawing/2014/main" id="{301BB42D-D7F9-418B-B480-A28149A17A5A}"/>
              </a:ext>
            </a:extLst>
          </p:cNvPr>
          <p:cNvSpPr/>
          <p:nvPr/>
        </p:nvSpPr>
        <p:spPr>
          <a:xfrm>
            <a:off x="436098" y="393895"/>
            <a:ext cx="11319804" cy="607021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9" name="Hộp Văn bản 25">
            <a:extLst>
              <a:ext uri="{FF2B5EF4-FFF2-40B4-BE49-F238E27FC236}">
                <a16:creationId xmlns:a16="http://schemas.microsoft.com/office/drawing/2014/main" id="{563769C7-8D04-4EEE-A73F-6B68D5B20AE0}"/>
              </a:ext>
            </a:extLst>
          </p:cNvPr>
          <p:cNvSpPr txBox="1"/>
          <p:nvPr/>
        </p:nvSpPr>
        <p:spPr>
          <a:xfrm>
            <a:off x="2150964" y="883057"/>
            <a:ext cx="822769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w="9525">
                  <a:solidFill>
                    <a:srgbClr val="000000"/>
                  </a:solidFill>
                  <a:prstDash val="solid"/>
                </a:ln>
                <a:solidFill>
                  <a:srgbClr val="E53238"/>
                </a:solidFill>
                <a:effectLst>
                  <a:outerShdw blurRad="12700" dist="38100" dir="2700000" algn="tl" rotWithShape="0">
                    <a:srgbClr val="E53238">
                      <a:lumMod val="60000"/>
                      <a:lumOff val="40000"/>
                    </a:srgbClr>
                  </a:outerShdw>
                </a:effectLst>
                <a:uLnTx/>
                <a:uFillTx/>
                <a:latin typeface="Arial"/>
                <a:ea typeface="微软雅黑"/>
                <a:cs typeface="+mn-cs"/>
              </a:rPr>
              <a:t>CÙNG QUAN SÁT</a:t>
            </a:r>
            <a:endParaRPr kumimoji="0" lang="en-US" sz="4800" b="1" i="0" u="none" strike="noStrike" kern="1200" cap="none" spc="0" normalizeH="0" baseline="0" noProof="0" dirty="0">
              <a:ln w="9525">
                <a:solidFill>
                  <a:srgbClr val="000000"/>
                </a:solidFill>
                <a:prstDash val="solid"/>
              </a:ln>
              <a:solidFill>
                <a:srgbClr val="E53238"/>
              </a:solidFill>
              <a:effectLst>
                <a:outerShdw blurRad="12700" dist="38100" dir="2700000" algn="tl" rotWithShape="0">
                  <a:srgbClr val="E53238">
                    <a:lumMod val="60000"/>
                    <a:lumOff val="40000"/>
                  </a:srgbClr>
                </a:outerShdw>
              </a:effectLst>
              <a:uLnTx/>
              <a:uFillTx/>
              <a:latin typeface="Arial"/>
              <a:ea typeface="微软雅黑"/>
              <a:cs typeface="+mn-cs"/>
            </a:endParaRPr>
          </a:p>
        </p:txBody>
      </p:sp>
      <p:pic>
        <p:nvPicPr>
          <p:cNvPr id="51" name="Picture 50">
            <a:extLst>
              <a:ext uri="{FF2B5EF4-FFF2-40B4-BE49-F238E27FC236}">
                <a16:creationId xmlns:a16="http://schemas.microsoft.com/office/drawing/2014/main" id="{A4BF9853-10A6-4A16-BE0A-B9804127FE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7508" y="1904599"/>
            <a:ext cx="3874733" cy="3874733"/>
          </a:xfrm>
          <a:prstGeom prst="rect">
            <a:avLst/>
          </a:prstGeom>
        </p:spPr>
      </p:pic>
      <p:pic>
        <p:nvPicPr>
          <p:cNvPr id="4" name="HƯỚNG DẪN VIẾT CHỮ HOA O  - -KIẾN THỨC TIỂU HỌC-">
            <a:hlinkClick r:id="" action="ppaction://media"/>
            <a:extLst>
              <a:ext uri="{FF2B5EF4-FFF2-40B4-BE49-F238E27FC236}">
                <a16:creationId xmlns:a16="http://schemas.microsoft.com/office/drawing/2014/main" id="{76C5A0BF-490E-4382-8405-96441AF102A1}"/>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5003409" y="1904599"/>
            <a:ext cx="6495598" cy="3653774"/>
          </a:xfrm>
          <a:prstGeom prst="rect">
            <a:avLst/>
          </a:prstGeom>
        </p:spPr>
      </p:pic>
      <p:sp>
        <p:nvSpPr>
          <p:cNvPr id="5" name="Rectangle 4">
            <a:extLst>
              <a:ext uri="{FF2B5EF4-FFF2-40B4-BE49-F238E27FC236}">
                <a16:creationId xmlns:a16="http://schemas.microsoft.com/office/drawing/2014/main" id="{BF76AB15-A013-4E36-941C-504A01F9E044}"/>
              </a:ext>
            </a:extLst>
          </p:cNvPr>
          <p:cNvSpPr/>
          <p:nvPr/>
        </p:nvSpPr>
        <p:spPr>
          <a:xfrm>
            <a:off x="8482818" y="5289452"/>
            <a:ext cx="2307102" cy="489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33716084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2194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4"/>
                                        </p:tgtEl>
                                      </p:cBhvr>
                                    </p:cmd>
                                  </p:childTnLst>
                                </p:cTn>
                              </p:par>
                            </p:childTnLst>
                          </p:cTn>
                        </p:par>
                      </p:childTnLst>
                    </p:cTn>
                  </p:par>
                </p:childTnLst>
              </p:cTn>
              <p:nextCondLst>
                <p:cond evt="onClick" delay="0">
                  <p:tgtEl>
                    <p:spTgt spid="4"/>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Google Shape;916;p24">
            <a:extLst>
              <a:ext uri="{FF2B5EF4-FFF2-40B4-BE49-F238E27FC236}">
                <a16:creationId xmlns:a16="http://schemas.microsoft.com/office/drawing/2014/main" id="{295DA367-96F2-4DED-9F6F-4C70688FCC9D}"/>
              </a:ext>
            </a:extLst>
          </p:cNvPr>
          <p:cNvSpPr/>
          <p:nvPr/>
        </p:nvSpPr>
        <p:spPr>
          <a:xfrm>
            <a:off x="0" y="-26253"/>
            <a:ext cx="12192000" cy="6858000"/>
          </a:xfrm>
          <a:prstGeom prst="rect">
            <a:avLst/>
          </a:prstGeom>
          <a:blipFill rotWithShape="1">
            <a:blip r:embed="rId2">
              <a:alphaModFix/>
            </a:blip>
            <a:stretch>
              <a:fillRect t="-791" b="-791"/>
            </a:stretch>
          </a:bli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FFFFFF"/>
              </a:solidFill>
              <a:effectLst/>
              <a:uLnTx/>
              <a:uFillTx/>
              <a:latin typeface="Oi"/>
              <a:ea typeface="Oi"/>
              <a:cs typeface="Oi"/>
              <a:sym typeface="Oi"/>
            </a:endParaRPr>
          </a:p>
        </p:txBody>
      </p:sp>
      <p:sp>
        <p:nvSpPr>
          <p:cNvPr id="3" name="Rectangle: Rounded Corners 2">
            <a:extLst>
              <a:ext uri="{FF2B5EF4-FFF2-40B4-BE49-F238E27FC236}">
                <a16:creationId xmlns:a16="http://schemas.microsoft.com/office/drawing/2014/main" id="{301BB42D-D7F9-418B-B480-A28149A17A5A}"/>
              </a:ext>
            </a:extLst>
          </p:cNvPr>
          <p:cNvSpPr/>
          <p:nvPr/>
        </p:nvSpPr>
        <p:spPr>
          <a:xfrm>
            <a:off x="436098" y="393895"/>
            <a:ext cx="11319804" cy="607021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5" name="Rectangle 4">
            <a:extLst>
              <a:ext uri="{FF2B5EF4-FFF2-40B4-BE49-F238E27FC236}">
                <a16:creationId xmlns:a16="http://schemas.microsoft.com/office/drawing/2014/main" id="{BF76AB15-A013-4E36-941C-504A01F9E044}"/>
              </a:ext>
            </a:extLst>
          </p:cNvPr>
          <p:cNvSpPr/>
          <p:nvPr/>
        </p:nvSpPr>
        <p:spPr>
          <a:xfrm>
            <a:off x="8482818" y="5289452"/>
            <a:ext cx="2307102" cy="489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8" name="Rectangle 7">
            <a:extLst>
              <a:ext uri="{FF2B5EF4-FFF2-40B4-BE49-F238E27FC236}">
                <a16:creationId xmlns:a16="http://schemas.microsoft.com/office/drawing/2014/main" id="{1204A01E-491F-48B4-AFB9-6DFDF88987B2}"/>
              </a:ext>
            </a:extLst>
          </p:cNvPr>
          <p:cNvSpPr/>
          <p:nvPr/>
        </p:nvSpPr>
        <p:spPr>
          <a:xfrm>
            <a:off x="4801164" y="1964885"/>
            <a:ext cx="6363286" cy="2875724"/>
          </a:xfrm>
          <a:prstGeom prst="rect">
            <a:avLst/>
          </a:prstGeom>
        </p:spPr>
        <p:txBody>
          <a:bodyPr wrap="square">
            <a:spAutoFit/>
          </a:bodyPr>
          <a:lstStyle/>
          <a:p>
            <a:pPr marL="0" marR="0" lvl="0" indent="0" algn="just" defTabSz="914400" rtl="0" eaLnBrk="1" fontAlgn="base" latinLnBrk="0" hangingPunct="1">
              <a:lnSpc>
                <a:spcPct val="115000"/>
              </a:lnSpc>
              <a:spcBef>
                <a:spcPts val="0"/>
              </a:spcBef>
              <a:spcAft>
                <a:spcPts val="0"/>
              </a:spcAft>
              <a:buClrTx/>
              <a:buSzTx/>
              <a:buFontTx/>
              <a:buNone/>
              <a:tabLst/>
              <a:defRPr/>
            </a:pPr>
            <a:r>
              <a:rPr kumimoji="0" lang="vi-VN" sz="3200" b="0" i="0" u="none" strike="noStrike" kern="1200" cap="none" spc="0" normalizeH="0" baseline="0" noProof="0">
                <a:ln>
                  <a:noFill/>
                </a:ln>
                <a:solidFill>
                  <a:srgbClr val="000000"/>
                </a:solidFill>
                <a:effectLst/>
                <a:uLnTx/>
                <a:uFillTx/>
                <a:latin typeface="Arial"/>
                <a:ea typeface="Times New Roman" panose="02020603050405020304" pitchFamily="18" charset="0"/>
                <a:cs typeface="+mn-cs"/>
              </a:rPr>
              <a:t>Chữ Ô quy trình các bước như chữ O nhưng thêm phần dấu ở trên. Chữ Ô thêm 2 nét thẳng xiên ngắn nối nhau tạo thành nét gãy nhọn trên đầu.</a:t>
            </a:r>
            <a:endParaRPr kumimoji="0" lang="en-US" sz="28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endParaRPr>
          </a:p>
        </p:txBody>
      </p:sp>
      <p:pic>
        <p:nvPicPr>
          <p:cNvPr id="7" name="Picture 6">
            <a:extLst>
              <a:ext uri="{FF2B5EF4-FFF2-40B4-BE49-F238E27FC236}">
                <a16:creationId xmlns:a16="http://schemas.microsoft.com/office/drawing/2014/main" id="{0E8E6B78-B990-4E6B-A964-35C27CC13E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550" y="1661306"/>
            <a:ext cx="3482882" cy="3482882"/>
          </a:xfrm>
          <a:prstGeom prst="rect">
            <a:avLst/>
          </a:prstGeom>
        </p:spPr>
      </p:pic>
    </p:spTree>
    <p:extLst>
      <p:ext uri="{BB962C8B-B14F-4D97-AF65-F5344CB8AC3E}">
        <p14:creationId xmlns:p14="http://schemas.microsoft.com/office/powerpoint/2010/main" val="157263024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Google Shape;916;p24">
            <a:extLst>
              <a:ext uri="{FF2B5EF4-FFF2-40B4-BE49-F238E27FC236}">
                <a16:creationId xmlns:a16="http://schemas.microsoft.com/office/drawing/2014/main" id="{295DA367-96F2-4DED-9F6F-4C70688FCC9D}"/>
              </a:ext>
            </a:extLst>
          </p:cNvPr>
          <p:cNvSpPr/>
          <p:nvPr/>
        </p:nvSpPr>
        <p:spPr>
          <a:xfrm>
            <a:off x="0" y="-26253"/>
            <a:ext cx="12192000" cy="6858000"/>
          </a:xfrm>
          <a:prstGeom prst="rect">
            <a:avLst/>
          </a:prstGeom>
          <a:blipFill rotWithShape="1">
            <a:blip r:embed="rId4">
              <a:alphaModFix/>
            </a:blip>
            <a:stretch>
              <a:fillRect t="-791" b="-791"/>
            </a:stretch>
          </a:bli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FFFFFF"/>
              </a:solidFill>
              <a:effectLst/>
              <a:uLnTx/>
              <a:uFillTx/>
              <a:latin typeface="Oi"/>
              <a:ea typeface="Oi"/>
              <a:cs typeface="Oi"/>
              <a:sym typeface="Oi"/>
            </a:endParaRPr>
          </a:p>
        </p:txBody>
      </p:sp>
      <p:sp>
        <p:nvSpPr>
          <p:cNvPr id="3" name="Rectangle: Rounded Corners 2">
            <a:extLst>
              <a:ext uri="{FF2B5EF4-FFF2-40B4-BE49-F238E27FC236}">
                <a16:creationId xmlns:a16="http://schemas.microsoft.com/office/drawing/2014/main" id="{301BB42D-D7F9-418B-B480-A28149A17A5A}"/>
              </a:ext>
            </a:extLst>
          </p:cNvPr>
          <p:cNvSpPr/>
          <p:nvPr/>
        </p:nvSpPr>
        <p:spPr>
          <a:xfrm>
            <a:off x="436098" y="393895"/>
            <a:ext cx="11319804" cy="607021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2" name="HƯỚNG DẪN VIẾT CHỮ HOA Ô  - -KIẾN THỨC TIỂU HỌC-">
            <a:hlinkClick r:id="" action="ppaction://media"/>
            <a:extLst>
              <a:ext uri="{FF2B5EF4-FFF2-40B4-BE49-F238E27FC236}">
                <a16:creationId xmlns:a16="http://schemas.microsoft.com/office/drawing/2014/main" id="{1F5638A1-4E0A-42C6-BBE0-83489198D83F}"/>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5113606" y="2374579"/>
            <a:ext cx="6096000" cy="3429000"/>
          </a:xfrm>
          <a:prstGeom prst="rect">
            <a:avLst/>
          </a:prstGeom>
        </p:spPr>
      </p:pic>
      <p:sp>
        <p:nvSpPr>
          <p:cNvPr id="9" name="Hộp Văn bản 25">
            <a:extLst>
              <a:ext uri="{FF2B5EF4-FFF2-40B4-BE49-F238E27FC236}">
                <a16:creationId xmlns:a16="http://schemas.microsoft.com/office/drawing/2014/main" id="{563769C7-8D04-4EEE-A73F-6B68D5B20AE0}"/>
              </a:ext>
            </a:extLst>
          </p:cNvPr>
          <p:cNvSpPr txBox="1"/>
          <p:nvPr/>
        </p:nvSpPr>
        <p:spPr>
          <a:xfrm>
            <a:off x="2150964" y="883057"/>
            <a:ext cx="822769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w="9525">
                  <a:solidFill>
                    <a:srgbClr val="000000"/>
                  </a:solidFill>
                  <a:prstDash val="solid"/>
                </a:ln>
                <a:solidFill>
                  <a:srgbClr val="E53238"/>
                </a:solidFill>
                <a:effectLst>
                  <a:outerShdw blurRad="12700" dist="38100" dir="2700000" algn="tl" rotWithShape="0">
                    <a:srgbClr val="E53238">
                      <a:lumMod val="60000"/>
                      <a:lumOff val="40000"/>
                    </a:srgbClr>
                  </a:outerShdw>
                </a:effectLst>
                <a:uLnTx/>
                <a:uFillTx/>
                <a:latin typeface="Arial"/>
                <a:ea typeface="微软雅黑"/>
                <a:cs typeface="+mn-cs"/>
              </a:rPr>
              <a:t>CÙNG QUAN SÁT</a:t>
            </a:r>
            <a:endParaRPr kumimoji="0" lang="en-US" sz="4800" b="1" i="0" u="none" strike="noStrike" kern="1200" cap="none" spc="0" normalizeH="0" baseline="0" noProof="0" dirty="0">
              <a:ln w="9525">
                <a:solidFill>
                  <a:srgbClr val="000000"/>
                </a:solidFill>
                <a:prstDash val="solid"/>
              </a:ln>
              <a:solidFill>
                <a:srgbClr val="E53238"/>
              </a:solidFill>
              <a:effectLst>
                <a:outerShdw blurRad="12700" dist="38100" dir="2700000" algn="tl" rotWithShape="0">
                  <a:srgbClr val="E53238">
                    <a:lumMod val="60000"/>
                    <a:lumOff val="40000"/>
                  </a:srgbClr>
                </a:outerShdw>
              </a:effectLst>
              <a:uLnTx/>
              <a:uFillTx/>
              <a:latin typeface="Arial"/>
              <a:ea typeface="微软雅黑"/>
              <a:cs typeface="+mn-cs"/>
            </a:endParaRPr>
          </a:p>
        </p:txBody>
      </p:sp>
      <p:sp>
        <p:nvSpPr>
          <p:cNvPr id="5" name="Rectangle 4">
            <a:extLst>
              <a:ext uri="{FF2B5EF4-FFF2-40B4-BE49-F238E27FC236}">
                <a16:creationId xmlns:a16="http://schemas.microsoft.com/office/drawing/2014/main" id="{BF76AB15-A013-4E36-941C-504A01F9E044}"/>
              </a:ext>
            </a:extLst>
          </p:cNvPr>
          <p:cNvSpPr/>
          <p:nvPr/>
        </p:nvSpPr>
        <p:spPr>
          <a:xfrm>
            <a:off x="8435926" y="5399022"/>
            <a:ext cx="2307102" cy="489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8" name="Picture 7">
            <a:extLst>
              <a:ext uri="{FF2B5EF4-FFF2-40B4-BE49-F238E27FC236}">
                <a16:creationId xmlns:a16="http://schemas.microsoft.com/office/drawing/2014/main" id="{94EE06BE-73C6-4DE6-AC6B-FD16790DFB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4428" y="2203216"/>
            <a:ext cx="3482882" cy="3482882"/>
          </a:xfrm>
          <a:prstGeom prst="rect">
            <a:avLst/>
          </a:prstGeom>
        </p:spPr>
      </p:pic>
    </p:spTree>
    <p:extLst>
      <p:ext uri="{BB962C8B-B14F-4D97-AF65-F5344CB8AC3E}">
        <p14:creationId xmlns:p14="http://schemas.microsoft.com/office/powerpoint/2010/main" val="309443989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4061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2"/>
                </p:tgtEl>
              </p:cMediaNode>
            </p:video>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2"/>
                                        </p:tgtEl>
                                      </p:cBhvr>
                                    </p:cmd>
                                  </p:childTnLst>
                                </p:cTn>
                              </p:par>
                            </p:childTnLst>
                          </p:cTn>
                        </p:par>
                      </p:childTnLst>
                    </p:cTn>
                  </p:par>
                </p:childTnLst>
              </p:cTn>
              <p:nextCondLst>
                <p:cond evt="onClick" delay="0">
                  <p:tgtEl>
                    <p:spTgt spid="2"/>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Google Shape;916;p24">
            <a:extLst>
              <a:ext uri="{FF2B5EF4-FFF2-40B4-BE49-F238E27FC236}">
                <a16:creationId xmlns:a16="http://schemas.microsoft.com/office/drawing/2014/main" id="{295DA367-96F2-4DED-9F6F-4C70688FCC9D}"/>
              </a:ext>
            </a:extLst>
          </p:cNvPr>
          <p:cNvSpPr/>
          <p:nvPr/>
        </p:nvSpPr>
        <p:spPr>
          <a:xfrm>
            <a:off x="0" y="-26253"/>
            <a:ext cx="12192000" cy="6858000"/>
          </a:xfrm>
          <a:prstGeom prst="rect">
            <a:avLst/>
          </a:prstGeom>
          <a:blipFill rotWithShape="1">
            <a:blip r:embed="rId2">
              <a:alphaModFix/>
            </a:blip>
            <a:stretch>
              <a:fillRect t="-791" b="-791"/>
            </a:stretch>
          </a:bli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FFFFFF"/>
              </a:solidFill>
              <a:effectLst/>
              <a:uLnTx/>
              <a:uFillTx/>
              <a:latin typeface="Oi"/>
              <a:ea typeface="Oi"/>
              <a:cs typeface="Oi"/>
              <a:sym typeface="Oi"/>
            </a:endParaRPr>
          </a:p>
        </p:txBody>
      </p:sp>
      <p:sp>
        <p:nvSpPr>
          <p:cNvPr id="3" name="Rectangle: Rounded Corners 2">
            <a:extLst>
              <a:ext uri="{FF2B5EF4-FFF2-40B4-BE49-F238E27FC236}">
                <a16:creationId xmlns:a16="http://schemas.microsoft.com/office/drawing/2014/main" id="{301BB42D-D7F9-418B-B480-A28149A17A5A}"/>
              </a:ext>
            </a:extLst>
          </p:cNvPr>
          <p:cNvSpPr/>
          <p:nvPr/>
        </p:nvSpPr>
        <p:spPr>
          <a:xfrm>
            <a:off x="436098" y="393895"/>
            <a:ext cx="11319804" cy="607021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5" name="Rectangle 4">
            <a:extLst>
              <a:ext uri="{FF2B5EF4-FFF2-40B4-BE49-F238E27FC236}">
                <a16:creationId xmlns:a16="http://schemas.microsoft.com/office/drawing/2014/main" id="{BF76AB15-A013-4E36-941C-504A01F9E044}"/>
              </a:ext>
            </a:extLst>
          </p:cNvPr>
          <p:cNvSpPr/>
          <p:nvPr/>
        </p:nvSpPr>
        <p:spPr>
          <a:xfrm>
            <a:off x="8482818" y="5289452"/>
            <a:ext cx="2307102" cy="489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8" name="Rectangle 7">
            <a:extLst>
              <a:ext uri="{FF2B5EF4-FFF2-40B4-BE49-F238E27FC236}">
                <a16:creationId xmlns:a16="http://schemas.microsoft.com/office/drawing/2014/main" id="{1204A01E-491F-48B4-AFB9-6DFDF88987B2}"/>
              </a:ext>
            </a:extLst>
          </p:cNvPr>
          <p:cNvSpPr/>
          <p:nvPr/>
        </p:nvSpPr>
        <p:spPr>
          <a:xfrm>
            <a:off x="4824612" y="1808133"/>
            <a:ext cx="6363286" cy="2875724"/>
          </a:xfrm>
          <a:prstGeom prst="rect">
            <a:avLst/>
          </a:prstGeom>
        </p:spPr>
        <p:txBody>
          <a:bodyPr wrap="square">
            <a:spAutoFit/>
          </a:bodyPr>
          <a:lstStyle/>
          <a:p>
            <a:pPr marL="0" marR="0" lvl="0" indent="0" algn="just" defTabSz="914400" rtl="0" eaLnBrk="1" fontAlgn="base" latinLnBrk="0" hangingPunct="1">
              <a:lnSpc>
                <a:spcPct val="115000"/>
              </a:lnSpc>
              <a:spcBef>
                <a:spcPts val="0"/>
              </a:spcBef>
              <a:spcAft>
                <a:spcPts val="0"/>
              </a:spcAft>
              <a:buClrTx/>
              <a:buSzTx/>
              <a:buFontTx/>
              <a:buNone/>
              <a:tabLst/>
              <a:defRPr/>
            </a:pPr>
            <a:r>
              <a:rPr kumimoji="0" lang="vi-VN" sz="3200" b="0" i="0" u="none" strike="noStrike" kern="1200" cap="none" spc="0" normalizeH="0" baseline="0" noProof="0">
                <a:ln>
                  <a:noFill/>
                </a:ln>
                <a:solidFill>
                  <a:srgbClr val="000000"/>
                </a:solidFill>
                <a:effectLst/>
                <a:uLnTx/>
                <a:uFillTx/>
                <a:latin typeface="Arial"/>
                <a:ea typeface="Times New Roman" panose="02020603050405020304" pitchFamily="18" charset="0"/>
                <a:cs typeface="+mn-cs"/>
              </a:rPr>
              <a:t>Chữ  Ơ quy trình các bước như chữ O nhưng thêm phần dấu ở trên. Chữ Ơ thêm nét râu, đặt bút trên đường kẻ 3 viết đường cong nhỏ bên phải của chữ O.</a:t>
            </a:r>
            <a:endParaRPr kumimoji="0" lang="en-US" sz="28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endParaRPr>
          </a:p>
        </p:txBody>
      </p:sp>
      <p:pic>
        <p:nvPicPr>
          <p:cNvPr id="9" name="Picture 8">
            <a:extLst>
              <a:ext uri="{FF2B5EF4-FFF2-40B4-BE49-F238E27FC236}">
                <a16:creationId xmlns:a16="http://schemas.microsoft.com/office/drawing/2014/main" id="{D3A3AC76-A23B-403C-AC38-9BB8447789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465" y="1574560"/>
            <a:ext cx="3266049" cy="3266049"/>
          </a:xfrm>
          <a:prstGeom prst="rect">
            <a:avLst/>
          </a:prstGeom>
        </p:spPr>
      </p:pic>
    </p:spTree>
    <p:extLst>
      <p:ext uri="{BB962C8B-B14F-4D97-AF65-F5344CB8AC3E}">
        <p14:creationId xmlns:p14="http://schemas.microsoft.com/office/powerpoint/2010/main" val="377098479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Google Shape;916;p24">
            <a:extLst>
              <a:ext uri="{FF2B5EF4-FFF2-40B4-BE49-F238E27FC236}">
                <a16:creationId xmlns:a16="http://schemas.microsoft.com/office/drawing/2014/main" id="{295DA367-96F2-4DED-9F6F-4C70688FCC9D}"/>
              </a:ext>
            </a:extLst>
          </p:cNvPr>
          <p:cNvSpPr/>
          <p:nvPr/>
        </p:nvSpPr>
        <p:spPr>
          <a:xfrm>
            <a:off x="0" y="-26253"/>
            <a:ext cx="12192000" cy="6858000"/>
          </a:xfrm>
          <a:prstGeom prst="rect">
            <a:avLst/>
          </a:prstGeom>
          <a:blipFill rotWithShape="1">
            <a:blip r:embed="rId4">
              <a:alphaModFix/>
            </a:blip>
            <a:stretch>
              <a:fillRect t="-791" b="-791"/>
            </a:stretch>
          </a:bli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FFFFFF"/>
              </a:solidFill>
              <a:effectLst/>
              <a:uLnTx/>
              <a:uFillTx/>
              <a:latin typeface="Oi"/>
              <a:ea typeface="Oi"/>
              <a:cs typeface="Oi"/>
              <a:sym typeface="Oi"/>
            </a:endParaRPr>
          </a:p>
        </p:txBody>
      </p:sp>
      <p:sp>
        <p:nvSpPr>
          <p:cNvPr id="3" name="Rectangle: Rounded Corners 2">
            <a:extLst>
              <a:ext uri="{FF2B5EF4-FFF2-40B4-BE49-F238E27FC236}">
                <a16:creationId xmlns:a16="http://schemas.microsoft.com/office/drawing/2014/main" id="{301BB42D-D7F9-418B-B480-A28149A17A5A}"/>
              </a:ext>
            </a:extLst>
          </p:cNvPr>
          <p:cNvSpPr/>
          <p:nvPr/>
        </p:nvSpPr>
        <p:spPr>
          <a:xfrm>
            <a:off x="436098" y="393895"/>
            <a:ext cx="11319804" cy="607021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9" name="Hộp Văn bản 25">
            <a:extLst>
              <a:ext uri="{FF2B5EF4-FFF2-40B4-BE49-F238E27FC236}">
                <a16:creationId xmlns:a16="http://schemas.microsoft.com/office/drawing/2014/main" id="{563769C7-8D04-4EEE-A73F-6B68D5B20AE0}"/>
              </a:ext>
            </a:extLst>
          </p:cNvPr>
          <p:cNvSpPr txBox="1"/>
          <p:nvPr/>
        </p:nvSpPr>
        <p:spPr>
          <a:xfrm>
            <a:off x="2150964" y="883057"/>
            <a:ext cx="822769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w="9525">
                  <a:solidFill>
                    <a:srgbClr val="000000"/>
                  </a:solidFill>
                  <a:prstDash val="solid"/>
                </a:ln>
                <a:solidFill>
                  <a:srgbClr val="E53238"/>
                </a:solidFill>
                <a:effectLst>
                  <a:outerShdw blurRad="12700" dist="38100" dir="2700000" algn="tl" rotWithShape="0">
                    <a:srgbClr val="E53238">
                      <a:lumMod val="60000"/>
                      <a:lumOff val="40000"/>
                    </a:srgbClr>
                  </a:outerShdw>
                </a:effectLst>
                <a:uLnTx/>
                <a:uFillTx/>
                <a:latin typeface="Arial"/>
                <a:ea typeface="微软雅黑"/>
                <a:cs typeface="+mn-cs"/>
              </a:rPr>
              <a:t>CÙNG QUAN SÁT</a:t>
            </a:r>
            <a:endParaRPr kumimoji="0" lang="en-US" sz="4800" b="1" i="0" u="none" strike="noStrike" kern="1200" cap="none" spc="0" normalizeH="0" baseline="0" noProof="0" dirty="0">
              <a:ln w="9525">
                <a:solidFill>
                  <a:srgbClr val="000000"/>
                </a:solidFill>
                <a:prstDash val="solid"/>
              </a:ln>
              <a:solidFill>
                <a:srgbClr val="E53238"/>
              </a:solidFill>
              <a:effectLst>
                <a:outerShdw blurRad="12700" dist="38100" dir="2700000" algn="tl" rotWithShape="0">
                  <a:srgbClr val="E53238">
                    <a:lumMod val="60000"/>
                    <a:lumOff val="40000"/>
                  </a:srgbClr>
                </a:outerShdw>
              </a:effectLst>
              <a:uLnTx/>
              <a:uFillTx/>
              <a:latin typeface="Arial"/>
              <a:ea typeface="微软雅黑"/>
              <a:cs typeface="+mn-cs"/>
            </a:endParaRPr>
          </a:p>
        </p:txBody>
      </p:sp>
      <p:pic>
        <p:nvPicPr>
          <p:cNvPr id="10" name="Picture 9">
            <a:extLst>
              <a:ext uri="{FF2B5EF4-FFF2-40B4-BE49-F238E27FC236}">
                <a16:creationId xmlns:a16="http://schemas.microsoft.com/office/drawing/2014/main" id="{C17D4822-500F-4098-A2B3-F42E80E817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0443" y="2297153"/>
            <a:ext cx="3266049" cy="3266049"/>
          </a:xfrm>
          <a:prstGeom prst="rect">
            <a:avLst/>
          </a:prstGeom>
        </p:spPr>
      </p:pic>
      <p:pic>
        <p:nvPicPr>
          <p:cNvPr id="4" name="HƯỚNG DẪN VIẾT CHỮ HOA Ơ  - -KIẾN THỨC TIỂU HỌC-">
            <a:hlinkClick r:id="" action="ppaction://media"/>
            <a:extLst>
              <a:ext uri="{FF2B5EF4-FFF2-40B4-BE49-F238E27FC236}">
                <a16:creationId xmlns:a16="http://schemas.microsoft.com/office/drawing/2014/main" id="{AB711BD2-38DF-410F-8D74-1FD5B64FA7B4}"/>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4684541" y="2134202"/>
            <a:ext cx="6096000" cy="3429000"/>
          </a:xfrm>
          <a:prstGeom prst="rect">
            <a:avLst/>
          </a:prstGeom>
        </p:spPr>
      </p:pic>
      <p:sp>
        <p:nvSpPr>
          <p:cNvPr id="5" name="Rectangle 4">
            <a:extLst>
              <a:ext uri="{FF2B5EF4-FFF2-40B4-BE49-F238E27FC236}">
                <a16:creationId xmlns:a16="http://schemas.microsoft.com/office/drawing/2014/main" id="{BF76AB15-A013-4E36-941C-504A01F9E044}"/>
              </a:ext>
            </a:extLst>
          </p:cNvPr>
          <p:cNvSpPr/>
          <p:nvPr/>
        </p:nvSpPr>
        <p:spPr>
          <a:xfrm>
            <a:off x="8071557" y="5318262"/>
            <a:ext cx="2307102" cy="489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411646909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3540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4"/>
                                        </p:tgtEl>
                                      </p:cBhvr>
                                    </p:cmd>
                                  </p:childTnLst>
                                </p:cTn>
                              </p:par>
                            </p:childTnLst>
                          </p:cTn>
                        </p:par>
                      </p:childTnLst>
                    </p:cTn>
                  </p:par>
                </p:childTnLst>
              </p:cTn>
              <p:nextCondLst>
                <p:cond evt="onClick" delay="0">
                  <p:tgtEl>
                    <p:spTgt spid="4"/>
                  </p:tgtEl>
                </p:cond>
              </p:nextCondLst>
            </p:seq>
          </p:childTnLst>
        </p:cTn>
      </p:par>
    </p:tnLst>
    <p:bldLst>
      <p:bldP spid="9" grpId="0"/>
    </p:bldLst>
  </p:timing>
</p:sld>
</file>

<file path=ppt/theme/theme1.xml><?xml version="1.0" encoding="utf-8"?>
<a:theme xmlns:a="http://schemas.openxmlformats.org/drawingml/2006/main" name="1_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Theme">
  <a:themeElements>
    <a:clrScheme name="9Slide - 2019">
      <a:dk1>
        <a:srgbClr val="000000"/>
      </a:dk1>
      <a:lt1>
        <a:srgbClr val="FFFFFF"/>
      </a:lt1>
      <a:dk2>
        <a:srgbClr val="092D6C"/>
      </a:dk2>
      <a:lt2>
        <a:srgbClr val="FCECD0"/>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103</TotalTime>
  <Words>454</Words>
  <PresentationFormat>Widescreen</PresentationFormat>
  <Paragraphs>46</Paragraphs>
  <Slides>25</Slides>
  <Notes>0</Notes>
  <HiddenSlides>0</HiddenSlides>
  <MMClips>4</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25</vt:i4>
      </vt:variant>
    </vt:vector>
  </HeadingPairs>
  <TitlesOfParts>
    <vt:vector size="35" baseType="lpstr">
      <vt:lpstr>Microsoft YaHei</vt:lpstr>
      <vt:lpstr>#9Slide05 SVNClementine</vt:lpstr>
      <vt:lpstr>Arial</vt:lpstr>
      <vt:lpstr>Calibri</vt:lpstr>
      <vt:lpstr>HP001 5 hàng</vt:lpstr>
      <vt:lpstr>Oi</vt:lpstr>
      <vt:lpstr>Shrikhand</vt:lpstr>
      <vt:lpstr>SVN-Poky's</vt:lpstr>
      <vt:lpstr>1_包图主题2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Lan Hương; 0354473852</dc:creator>
  <dcterms:created xsi:type="dcterms:W3CDTF">2022-07-20T13:51:27Z</dcterms:created>
  <dcterms:modified xsi:type="dcterms:W3CDTF">2023-01-06T16:14:11Z</dcterms:modified>
</cp:coreProperties>
</file>